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2.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70.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s/slide70.xml" ContentType="application/vnd.openxmlformats-officedocument.presentationml.slide+xml"/>
  <Override PartName="/ppt/slides/slide37.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68.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67.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3.xml" Type="http://schemas.openxmlformats.org/officeDocument/2006/relationships/slide" Id="rId39"/><Relationship Target="slides/slide32.xml" Type="http://schemas.openxmlformats.org/officeDocument/2006/relationships/slide" Id="rId38"/><Relationship Target="slides/slide31.xml" Type="http://schemas.openxmlformats.org/officeDocument/2006/relationships/slide" Id="rId37"/><Relationship Target="slides/slide30.xml" Type="http://schemas.openxmlformats.org/officeDocument/2006/relationships/slide" Id="rId36"/><Relationship Target="slides/slide24.xml" Type="http://schemas.openxmlformats.org/officeDocument/2006/relationships/slide" Id="rId30"/><Relationship Target="slides/slide25.xml" Type="http://schemas.openxmlformats.org/officeDocument/2006/relationships/slide" Id="rId31"/><Relationship Target="slides/slide65.xml" Type="http://schemas.openxmlformats.org/officeDocument/2006/relationships/slide" Id="rId71"/><Relationship Target="slides/slide28.xml" Type="http://schemas.openxmlformats.org/officeDocument/2006/relationships/slide" Id="rId34"/><Relationship Target="slides/slide64.xml" Type="http://schemas.openxmlformats.org/officeDocument/2006/relationships/slide" Id="rId70"/><Relationship Target="slides/slide29.xml" Type="http://schemas.openxmlformats.org/officeDocument/2006/relationships/slide" Id="rId35"/><Relationship Target="slides/slide26.xml" Type="http://schemas.openxmlformats.org/officeDocument/2006/relationships/slide" Id="rId32"/><Relationship Target="slides/slide27.xml" Type="http://schemas.openxmlformats.org/officeDocument/2006/relationships/slide" Id="rId33"/><Relationship Target="slides/slide69.xml" Type="http://schemas.openxmlformats.org/officeDocument/2006/relationships/slide" Id="rId75"/><Relationship Target="slides/slide68.xml" Type="http://schemas.openxmlformats.org/officeDocument/2006/relationships/slide" Id="rId74"/><Relationship Target="slides/slide67.xml" Type="http://schemas.openxmlformats.org/officeDocument/2006/relationships/slide" Id="rId73"/><Relationship Target="slides/slide66.xml" Type="http://schemas.openxmlformats.org/officeDocument/2006/relationships/slide" Id="rId72"/><Relationship Target="slides/slide70.xml" Type="http://schemas.openxmlformats.org/officeDocument/2006/relationships/slide" Id="rId76"/><Relationship Target="slides/slide42.xml" Type="http://schemas.openxmlformats.org/officeDocument/2006/relationships/slide" Id="rId48"/><Relationship Target="slides/slide41.xml" Type="http://schemas.openxmlformats.org/officeDocument/2006/relationships/slide" Id="rId47"/><Relationship Target="slides/slide43.xml" Type="http://schemas.openxmlformats.org/officeDocument/2006/relationships/slide" Id="rId49"/><Relationship Target="presProps.xml" Type="http://schemas.openxmlformats.org/officeDocument/2006/relationships/presProps" Id="rId2"/><Relationship Target="theme/theme1.xml" Type="http://schemas.openxmlformats.org/officeDocument/2006/relationships/theme" Id="rId1"/><Relationship Target="slides/slide34.xml" Type="http://schemas.openxmlformats.org/officeDocument/2006/relationships/slide" Id="rId40"/><Relationship Target="slideMasters/slideMaster1.xml" Type="http://schemas.openxmlformats.org/officeDocument/2006/relationships/slideMaster" Id="rId4"/><Relationship Target="slides/slide35.xml" Type="http://schemas.openxmlformats.org/officeDocument/2006/relationships/slide" Id="rId41"/><Relationship Target="tableStyles.xml" Type="http://schemas.openxmlformats.org/officeDocument/2006/relationships/tableStyles" Id="rId3"/><Relationship Target="slides/slide36.xml" Type="http://schemas.openxmlformats.org/officeDocument/2006/relationships/slide" Id="rId42"/><Relationship Target="slides/slide37.xml" Type="http://schemas.openxmlformats.org/officeDocument/2006/relationships/slide" Id="rId43"/><Relationship Target="slides/slide38.xml" Type="http://schemas.openxmlformats.org/officeDocument/2006/relationships/slide" Id="rId44"/><Relationship Target="slides/slide39.xml" Type="http://schemas.openxmlformats.org/officeDocument/2006/relationships/slide" Id="rId45"/><Relationship Target="slides/slide40.xml" Type="http://schemas.openxmlformats.org/officeDocument/2006/relationships/slide" Id="rId46"/><Relationship Target="slides/slide3.xml" Type="http://schemas.openxmlformats.org/officeDocument/2006/relationships/slide" Id="rId9"/><Relationship Target="notesMasters/notesMaster1.xml" Type="http://schemas.openxmlformats.org/officeDocument/2006/relationships/notesMaster" Id="rId6"/><Relationship Target="slideMasters/slideMaster2.xml" Type="http://schemas.openxmlformats.org/officeDocument/2006/relationships/slideMaster" Id="rId5"/><Relationship Target="slides/slide2.xml" Type="http://schemas.openxmlformats.org/officeDocument/2006/relationships/slide" Id="rId8"/><Relationship Target="slides/slide1.xml" Type="http://schemas.openxmlformats.org/officeDocument/2006/relationships/slide" Id="rId7"/><Relationship Target="slides/slide52.xml" Type="http://schemas.openxmlformats.org/officeDocument/2006/relationships/slide" Id="rId58"/><Relationship Target="slides/slide53.xml" Type="http://schemas.openxmlformats.org/officeDocument/2006/relationships/slide" Id="rId59"/><Relationship Target="slides/slide13.xml" Type="http://schemas.openxmlformats.org/officeDocument/2006/relationships/slide" Id="rId19"/><Relationship Target="slides/slide12.xml" Type="http://schemas.openxmlformats.org/officeDocument/2006/relationships/slide" Id="rId18"/><Relationship Target="slides/slide11.xml" Type="http://schemas.openxmlformats.org/officeDocument/2006/relationships/slide" Id="rId17"/><Relationship Target="slides/slide10.xml" Type="http://schemas.openxmlformats.org/officeDocument/2006/relationships/slide" Id="rId16"/><Relationship Target="slides/slide9.xml" Type="http://schemas.openxmlformats.org/officeDocument/2006/relationships/slide" Id="rId15"/><Relationship Target="slides/slide8.xml" Type="http://schemas.openxmlformats.org/officeDocument/2006/relationships/slide" Id="rId14"/><Relationship Target="slides/slide6.xml" Type="http://schemas.openxmlformats.org/officeDocument/2006/relationships/slide" Id="rId12"/><Relationship Target="slides/slide7.xml" Type="http://schemas.openxmlformats.org/officeDocument/2006/relationships/slide" Id="rId13"/><Relationship Target="slides/slide4.xml" Type="http://schemas.openxmlformats.org/officeDocument/2006/relationships/slide" Id="rId10"/><Relationship Target="slides/slide5.xml" Type="http://schemas.openxmlformats.org/officeDocument/2006/relationships/slide" Id="rId11"/><Relationship Target="slides/slide51.xml" Type="http://schemas.openxmlformats.org/officeDocument/2006/relationships/slide" Id="rId57"/><Relationship Target="slides/slide50.xml" Type="http://schemas.openxmlformats.org/officeDocument/2006/relationships/slide" Id="rId56"/><Relationship Target="slides/slide49.xml" Type="http://schemas.openxmlformats.org/officeDocument/2006/relationships/slide" Id="rId55"/><Relationship Target="slides/slide48.xml" Type="http://schemas.openxmlformats.org/officeDocument/2006/relationships/slide" Id="rId54"/><Relationship Target="slides/slide47.xml" Type="http://schemas.openxmlformats.org/officeDocument/2006/relationships/slide" Id="rId53"/><Relationship Target="slides/slide46.xml" Type="http://schemas.openxmlformats.org/officeDocument/2006/relationships/slide" Id="rId52"/><Relationship Target="slides/slide45.xml" Type="http://schemas.openxmlformats.org/officeDocument/2006/relationships/slide" Id="rId51"/><Relationship Target="slides/slide44.xml" Type="http://schemas.openxmlformats.org/officeDocument/2006/relationships/slide" Id="rId50"/><Relationship Target="slides/slide63.xml" Type="http://schemas.openxmlformats.org/officeDocument/2006/relationships/slide" Id="rId69"/><Relationship Target="slides/slide23.xml" Type="http://schemas.openxmlformats.org/officeDocument/2006/relationships/slide" Id="rId29"/><Relationship Target="slides/slide20.xml" Type="http://schemas.openxmlformats.org/officeDocument/2006/relationships/slide" Id="rId26"/><Relationship Target="slides/slide19.xml" Type="http://schemas.openxmlformats.org/officeDocument/2006/relationships/slide" Id="rId25"/><Relationship Target="slides/slide22.xml" Type="http://schemas.openxmlformats.org/officeDocument/2006/relationships/slide" Id="rId28"/><Relationship Target="slides/slide21.xml" Type="http://schemas.openxmlformats.org/officeDocument/2006/relationships/slide" Id="rId27"/><Relationship Target="slides/slide15.xml" Type="http://schemas.openxmlformats.org/officeDocument/2006/relationships/slide" Id="rId21"/><Relationship Target="slides/slide16.xml" Type="http://schemas.openxmlformats.org/officeDocument/2006/relationships/slide" Id="rId22"/><Relationship Target="slides/slide54.xml" Type="http://schemas.openxmlformats.org/officeDocument/2006/relationships/slide" Id="rId60"/><Relationship Target="slides/slide17.xml" Type="http://schemas.openxmlformats.org/officeDocument/2006/relationships/slide" Id="rId23"/><Relationship Target="slides/slide18.xml" Type="http://schemas.openxmlformats.org/officeDocument/2006/relationships/slide" Id="rId24"/><Relationship Target="slides/slide14.xml" Type="http://schemas.openxmlformats.org/officeDocument/2006/relationships/slide" Id="rId20"/><Relationship Target="slides/slide60.xml" Type="http://schemas.openxmlformats.org/officeDocument/2006/relationships/slide" Id="rId66"/><Relationship Target="slides/slide59.xml" Type="http://schemas.openxmlformats.org/officeDocument/2006/relationships/slide" Id="rId65"/><Relationship Target="slides/slide62.xml" Type="http://schemas.openxmlformats.org/officeDocument/2006/relationships/slide" Id="rId68"/><Relationship Target="slides/slide61.xml" Type="http://schemas.openxmlformats.org/officeDocument/2006/relationships/slide" Id="rId67"/><Relationship Target="slides/slide56.xml" Type="http://schemas.openxmlformats.org/officeDocument/2006/relationships/slide" Id="rId62"/><Relationship Target="slides/slide55.xml" Type="http://schemas.openxmlformats.org/officeDocument/2006/relationships/slide" Id="rId61"/><Relationship Target="slides/slide58.xml" Type="http://schemas.openxmlformats.org/officeDocument/2006/relationships/slide" Id="rId64"/><Relationship Target="slides/slide57.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 name="Shape 3"/>
          <p:cNvSpPr txBox="1"/>
          <p:nvPr>
            <p:ph idx="1" type="body"/>
          </p:nvPr>
        </p:nvSpPr>
        <p:spPr>
          <a:xfrm>
            <a:off y="4343400" x="685800"/>
            <a:ext cy="4114800" cx="5486399"/>
          </a:xfrm>
          <a:prstGeom prst="rect">
            <a:avLst/>
          </a:prstGeom>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 name="Shape 61"/>
        <p:cNvGrpSpPr/>
        <p:nvPr/>
      </p:nvGrpSpPr>
      <p:grpSpPr>
        <a:xfrm>
          <a:off y="0" x="0"/>
          <a:ext cy="0" cx="0"/>
          <a:chOff y="0" x="0"/>
          <a:chExt cy="0" cx="0"/>
        </a:xfrm>
      </p:grpSpPr>
      <p:sp>
        <p:nvSpPr>
          <p:cNvPr id="62" name="Shape 6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3" name="Shape 6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4" name="Shape 134"/>
        <p:cNvGrpSpPr/>
        <p:nvPr/>
      </p:nvGrpSpPr>
      <p:grpSpPr>
        <a:xfrm>
          <a:off y="0" x="0"/>
          <a:ext cy="0" cx="0"/>
          <a:chOff y="0" x="0"/>
          <a:chExt cy="0" cx="0"/>
        </a:xfrm>
      </p:grpSpPr>
      <p:sp>
        <p:nvSpPr>
          <p:cNvPr id="135" name="Shape 13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36" name="Shape 13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3" name="Shape 143"/>
        <p:cNvGrpSpPr/>
        <p:nvPr/>
      </p:nvGrpSpPr>
      <p:grpSpPr>
        <a:xfrm>
          <a:off y="0" x="0"/>
          <a:ext cy="0" cx="0"/>
          <a:chOff y="0" x="0"/>
          <a:chExt cy="0" cx="0"/>
        </a:xfrm>
      </p:grpSpPr>
      <p:sp>
        <p:nvSpPr>
          <p:cNvPr id="144" name="Shape 14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45" name="Shape 14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9" name="Shape 149"/>
        <p:cNvGrpSpPr/>
        <p:nvPr/>
      </p:nvGrpSpPr>
      <p:grpSpPr>
        <a:xfrm>
          <a:off y="0" x="0"/>
          <a:ext cy="0" cx="0"/>
          <a:chOff y="0" x="0"/>
          <a:chExt cy="0" cx="0"/>
        </a:xfrm>
      </p:grpSpPr>
      <p:sp>
        <p:nvSpPr>
          <p:cNvPr id="150" name="Shape 15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51" name="Shape 15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6" name="Shape 156"/>
        <p:cNvGrpSpPr/>
        <p:nvPr/>
      </p:nvGrpSpPr>
      <p:grpSpPr>
        <a:xfrm>
          <a:off y="0" x="0"/>
          <a:ext cy="0" cx="0"/>
          <a:chOff y="0" x="0"/>
          <a:chExt cy="0" cx="0"/>
        </a:xfrm>
      </p:grpSpPr>
      <p:sp>
        <p:nvSpPr>
          <p:cNvPr id="157" name="Shape 15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58" name="Shape 15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3" name="Shape 163"/>
        <p:cNvGrpSpPr/>
        <p:nvPr/>
      </p:nvGrpSpPr>
      <p:grpSpPr>
        <a:xfrm>
          <a:off y="0" x="0"/>
          <a:ext cy="0" cx="0"/>
          <a:chOff y="0" x="0"/>
          <a:chExt cy="0" cx="0"/>
        </a:xfrm>
      </p:grpSpPr>
      <p:sp>
        <p:nvSpPr>
          <p:cNvPr id="164" name="Shape 16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65" name="Shape 16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0" name="Shape 170"/>
        <p:cNvGrpSpPr/>
        <p:nvPr/>
      </p:nvGrpSpPr>
      <p:grpSpPr>
        <a:xfrm>
          <a:off y="0" x="0"/>
          <a:ext cy="0" cx="0"/>
          <a:chOff y="0" x="0"/>
          <a:chExt cy="0" cx="0"/>
        </a:xfrm>
      </p:grpSpPr>
      <p:sp>
        <p:nvSpPr>
          <p:cNvPr id="171" name="Shape 1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72" name="Shape 17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7" name="Shape 177"/>
        <p:cNvGrpSpPr/>
        <p:nvPr/>
      </p:nvGrpSpPr>
      <p:grpSpPr>
        <a:xfrm>
          <a:off y="0" x="0"/>
          <a:ext cy="0" cx="0"/>
          <a:chOff y="0" x="0"/>
          <a:chExt cy="0" cx="0"/>
        </a:xfrm>
      </p:grpSpPr>
      <p:sp>
        <p:nvSpPr>
          <p:cNvPr id="178" name="Shape 17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79" name="Shape 17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5" name="Shape 185"/>
        <p:cNvGrpSpPr/>
        <p:nvPr/>
      </p:nvGrpSpPr>
      <p:grpSpPr>
        <a:xfrm>
          <a:off y="0" x="0"/>
          <a:ext cy="0" cx="0"/>
          <a:chOff y="0" x="0"/>
          <a:chExt cy="0" cx="0"/>
        </a:xfrm>
      </p:grpSpPr>
      <p:sp>
        <p:nvSpPr>
          <p:cNvPr id="186" name="Shape 1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87" name="Shape 1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1" name="Shape 191"/>
        <p:cNvGrpSpPr/>
        <p:nvPr/>
      </p:nvGrpSpPr>
      <p:grpSpPr>
        <a:xfrm>
          <a:off y="0" x="0"/>
          <a:ext cy="0" cx="0"/>
          <a:chOff y="0" x="0"/>
          <a:chExt cy="0" cx="0"/>
        </a:xfrm>
      </p:grpSpPr>
      <p:sp>
        <p:nvSpPr>
          <p:cNvPr id="192" name="Shape 19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93" name="Shape 19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0" name="Shape 200"/>
        <p:cNvGrpSpPr/>
        <p:nvPr/>
      </p:nvGrpSpPr>
      <p:grpSpPr>
        <a:xfrm>
          <a:off y="0" x="0"/>
          <a:ext cy="0" cx="0"/>
          <a:chOff y="0" x="0"/>
          <a:chExt cy="0" cx="0"/>
        </a:xfrm>
      </p:grpSpPr>
      <p:sp>
        <p:nvSpPr>
          <p:cNvPr id="201" name="Shape 2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02" name="Shape 20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 name="Shape 67"/>
        <p:cNvGrpSpPr/>
        <p:nvPr/>
      </p:nvGrpSpPr>
      <p:grpSpPr>
        <a:xfrm>
          <a:off y="0" x="0"/>
          <a:ext cy="0" cx="0"/>
          <a:chOff y="0" x="0"/>
          <a:chExt cy="0" cx="0"/>
        </a:xfrm>
      </p:grpSpPr>
      <p:sp>
        <p:nvSpPr>
          <p:cNvPr id="68" name="Shape 6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69" name="Shape 6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7" name="Shape 207"/>
        <p:cNvGrpSpPr/>
        <p:nvPr/>
      </p:nvGrpSpPr>
      <p:grpSpPr>
        <a:xfrm>
          <a:off y="0" x="0"/>
          <a:ext cy="0" cx="0"/>
          <a:chOff y="0" x="0"/>
          <a:chExt cy="0" cx="0"/>
        </a:xfrm>
      </p:grpSpPr>
      <p:sp>
        <p:nvSpPr>
          <p:cNvPr id="208" name="Shape 20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09" name="Shape 20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5" name="Shape 215"/>
        <p:cNvGrpSpPr/>
        <p:nvPr/>
      </p:nvGrpSpPr>
      <p:grpSpPr>
        <a:xfrm>
          <a:off y="0" x="0"/>
          <a:ext cy="0" cx="0"/>
          <a:chOff y="0" x="0"/>
          <a:chExt cy="0" cx="0"/>
        </a:xfrm>
      </p:grpSpPr>
      <p:sp>
        <p:nvSpPr>
          <p:cNvPr id="216" name="Shape 2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17" name="Shape 21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3" name="Shape 223"/>
        <p:cNvGrpSpPr/>
        <p:nvPr/>
      </p:nvGrpSpPr>
      <p:grpSpPr>
        <a:xfrm>
          <a:off y="0" x="0"/>
          <a:ext cy="0" cx="0"/>
          <a:chOff y="0" x="0"/>
          <a:chExt cy="0" cx="0"/>
        </a:xfrm>
      </p:grpSpPr>
      <p:sp>
        <p:nvSpPr>
          <p:cNvPr id="224" name="Shape 22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25" name="Shape 22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1" name="Shape 231"/>
        <p:cNvGrpSpPr/>
        <p:nvPr/>
      </p:nvGrpSpPr>
      <p:grpSpPr>
        <a:xfrm>
          <a:off y="0" x="0"/>
          <a:ext cy="0" cx="0"/>
          <a:chOff y="0" x="0"/>
          <a:chExt cy="0" cx="0"/>
        </a:xfrm>
      </p:grpSpPr>
      <p:sp>
        <p:nvSpPr>
          <p:cNvPr id="232" name="Shape 23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33" name="Shape 23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9" name="Shape 239"/>
        <p:cNvGrpSpPr/>
        <p:nvPr/>
      </p:nvGrpSpPr>
      <p:grpSpPr>
        <a:xfrm>
          <a:off y="0" x="0"/>
          <a:ext cy="0" cx="0"/>
          <a:chOff y="0" x="0"/>
          <a:chExt cy="0" cx="0"/>
        </a:xfrm>
      </p:grpSpPr>
      <p:sp>
        <p:nvSpPr>
          <p:cNvPr id="240" name="Shape 2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41" name="Shape 24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7" name="Shape 247"/>
        <p:cNvGrpSpPr/>
        <p:nvPr/>
      </p:nvGrpSpPr>
      <p:grpSpPr>
        <a:xfrm>
          <a:off y="0" x="0"/>
          <a:ext cy="0" cx="0"/>
          <a:chOff y="0" x="0"/>
          <a:chExt cy="0" cx="0"/>
        </a:xfrm>
      </p:grpSpPr>
      <p:sp>
        <p:nvSpPr>
          <p:cNvPr id="248" name="Shape 24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49" name="Shape 24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3" name="Shape 253"/>
        <p:cNvGrpSpPr/>
        <p:nvPr/>
      </p:nvGrpSpPr>
      <p:grpSpPr>
        <a:xfrm>
          <a:off y="0" x="0"/>
          <a:ext cy="0" cx="0"/>
          <a:chOff y="0" x="0"/>
          <a:chExt cy="0" cx="0"/>
        </a:xfrm>
      </p:grpSpPr>
      <p:sp>
        <p:nvSpPr>
          <p:cNvPr id="254" name="Shape 25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55" name="Shape 25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0" name="Shape 260"/>
        <p:cNvGrpSpPr/>
        <p:nvPr/>
      </p:nvGrpSpPr>
      <p:grpSpPr>
        <a:xfrm>
          <a:off y="0" x="0"/>
          <a:ext cy="0" cx="0"/>
          <a:chOff y="0" x="0"/>
          <a:chExt cy="0" cx="0"/>
        </a:xfrm>
      </p:grpSpPr>
      <p:sp>
        <p:nvSpPr>
          <p:cNvPr id="261" name="Shape 26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62" name="Shape 26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6" name="Shape 266"/>
        <p:cNvGrpSpPr/>
        <p:nvPr/>
      </p:nvGrpSpPr>
      <p:grpSpPr>
        <a:xfrm>
          <a:off y="0" x="0"/>
          <a:ext cy="0" cx="0"/>
          <a:chOff y="0" x="0"/>
          <a:chExt cy="0" cx="0"/>
        </a:xfrm>
      </p:grpSpPr>
      <p:sp>
        <p:nvSpPr>
          <p:cNvPr id="267" name="Shape 26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68" name="Shape 26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2" name="Shape 272"/>
        <p:cNvGrpSpPr/>
        <p:nvPr/>
      </p:nvGrpSpPr>
      <p:grpSpPr>
        <a:xfrm>
          <a:off y="0" x="0"/>
          <a:ext cy="0" cx="0"/>
          <a:chOff y="0" x="0"/>
          <a:chExt cy="0" cx="0"/>
        </a:xfrm>
      </p:grpSpPr>
      <p:sp>
        <p:nvSpPr>
          <p:cNvPr id="273" name="Shape 2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74" name="Shape 27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3" name="Shape 73"/>
        <p:cNvGrpSpPr/>
        <p:nvPr/>
      </p:nvGrpSpPr>
      <p:grpSpPr>
        <a:xfrm>
          <a:off y="0" x="0"/>
          <a:ext cy="0" cx="0"/>
          <a:chOff y="0" x="0"/>
          <a:chExt cy="0" cx="0"/>
        </a:xfrm>
      </p:grpSpPr>
      <p:sp>
        <p:nvSpPr>
          <p:cNvPr id="74" name="Shape 7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75" name="Shape 7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8" name="Shape 278"/>
        <p:cNvGrpSpPr/>
        <p:nvPr/>
      </p:nvGrpSpPr>
      <p:grpSpPr>
        <a:xfrm>
          <a:off y="0" x="0"/>
          <a:ext cy="0" cx="0"/>
          <a:chOff y="0" x="0"/>
          <a:chExt cy="0" cx="0"/>
        </a:xfrm>
      </p:grpSpPr>
      <p:sp>
        <p:nvSpPr>
          <p:cNvPr id="279" name="Shape 27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80" name="Shape 28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5" name="Shape 285"/>
        <p:cNvGrpSpPr/>
        <p:nvPr/>
      </p:nvGrpSpPr>
      <p:grpSpPr>
        <a:xfrm>
          <a:off y="0" x="0"/>
          <a:ext cy="0" cx="0"/>
          <a:chOff y="0" x="0"/>
          <a:chExt cy="0" cx="0"/>
        </a:xfrm>
      </p:grpSpPr>
      <p:sp>
        <p:nvSpPr>
          <p:cNvPr id="286" name="Shape 2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87" name="Shape 2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3" name="Shape 293"/>
        <p:cNvGrpSpPr/>
        <p:nvPr/>
      </p:nvGrpSpPr>
      <p:grpSpPr>
        <a:xfrm>
          <a:off y="0" x="0"/>
          <a:ext cy="0" cx="0"/>
          <a:chOff y="0" x="0"/>
          <a:chExt cy="0" cx="0"/>
        </a:xfrm>
      </p:grpSpPr>
      <p:sp>
        <p:nvSpPr>
          <p:cNvPr id="294" name="Shape 2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95" name="Shape 29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0" name="Shape 300"/>
        <p:cNvGrpSpPr/>
        <p:nvPr/>
      </p:nvGrpSpPr>
      <p:grpSpPr>
        <a:xfrm>
          <a:off y="0" x="0"/>
          <a:ext cy="0" cx="0"/>
          <a:chOff y="0" x="0"/>
          <a:chExt cy="0" cx="0"/>
        </a:xfrm>
      </p:grpSpPr>
      <p:sp>
        <p:nvSpPr>
          <p:cNvPr id="301" name="Shape 3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02" name="Shape 30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9" name="Shape 309"/>
        <p:cNvGrpSpPr/>
        <p:nvPr/>
      </p:nvGrpSpPr>
      <p:grpSpPr>
        <a:xfrm>
          <a:off y="0" x="0"/>
          <a:ext cy="0" cx="0"/>
          <a:chOff y="0" x="0"/>
          <a:chExt cy="0" cx="0"/>
        </a:xfrm>
      </p:grpSpPr>
      <p:sp>
        <p:nvSpPr>
          <p:cNvPr id="310" name="Shape 31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11" name="Shape 31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9" name="Shape 319"/>
        <p:cNvGrpSpPr/>
        <p:nvPr/>
      </p:nvGrpSpPr>
      <p:grpSpPr>
        <a:xfrm>
          <a:off y="0" x="0"/>
          <a:ext cy="0" cx="0"/>
          <a:chOff y="0" x="0"/>
          <a:chExt cy="0" cx="0"/>
        </a:xfrm>
      </p:grpSpPr>
      <p:sp>
        <p:nvSpPr>
          <p:cNvPr id="320" name="Shape 32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21" name="Shape 32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5" name="Shape 325"/>
        <p:cNvGrpSpPr/>
        <p:nvPr/>
      </p:nvGrpSpPr>
      <p:grpSpPr>
        <a:xfrm>
          <a:off y="0" x="0"/>
          <a:ext cy="0" cx="0"/>
          <a:chOff y="0" x="0"/>
          <a:chExt cy="0" cx="0"/>
        </a:xfrm>
      </p:grpSpPr>
      <p:sp>
        <p:nvSpPr>
          <p:cNvPr id="326" name="Shape 3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27" name="Shape 32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1" name="Shape 331"/>
        <p:cNvGrpSpPr/>
        <p:nvPr/>
      </p:nvGrpSpPr>
      <p:grpSpPr>
        <a:xfrm>
          <a:off y="0" x="0"/>
          <a:ext cy="0" cx="0"/>
          <a:chOff y="0" x="0"/>
          <a:chExt cy="0" cx="0"/>
        </a:xfrm>
      </p:grpSpPr>
      <p:sp>
        <p:nvSpPr>
          <p:cNvPr id="332" name="Shape 33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33" name="Shape 33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1" name="Shape 341"/>
        <p:cNvGrpSpPr/>
        <p:nvPr/>
      </p:nvGrpSpPr>
      <p:grpSpPr>
        <a:xfrm>
          <a:off y="0" x="0"/>
          <a:ext cy="0" cx="0"/>
          <a:chOff y="0" x="0"/>
          <a:chExt cy="0" cx="0"/>
        </a:xfrm>
      </p:grpSpPr>
      <p:sp>
        <p:nvSpPr>
          <p:cNvPr id="342" name="Shape 34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43" name="Shape 34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8" name="Shape 348"/>
        <p:cNvGrpSpPr/>
        <p:nvPr/>
      </p:nvGrpSpPr>
      <p:grpSpPr>
        <a:xfrm>
          <a:off y="0" x="0"/>
          <a:ext cy="0" cx="0"/>
          <a:chOff y="0" x="0"/>
          <a:chExt cy="0" cx="0"/>
        </a:xfrm>
      </p:grpSpPr>
      <p:sp>
        <p:nvSpPr>
          <p:cNvPr id="349" name="Shape 3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50" name="Shape 35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9" name="Shape 79"/>
        <p:cNvGrpSpPr/>
        <p:nvPr/>
      </p:nvGrpSpPr>
      <p:grpSpPr>
        <a:xfrm>
          <a:off y="0" x="0"/>
          <a:ext cy="0" cx="0"/>
          <a:chOff y="0" x="0"/>
          <a:chExt cy="0" cx="0"/>
        </a:xfrm>
      </p:grpSpPr>
      <p:sp>
        <p:nvSpPr>
          <p:cNvPr id="80" name="Shape 8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81" name="Shape 8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6" name="Shape 356"/>
        <p:cNvGrpSpPr/>
        <p:nvPr/>
      </p:nvGrpSpPr>
      <p:grpSpPr>
        <a:xfrm>
          <a:off y="0" x="0"/>
          <a:ext cy="0" cx="0"/>
          <a:chOff y="0" x="0"/>
          <a:chExt cy="0" cx="0"/>
        </a:xfrm>
      </p:grpSpPr>
      <p:sp>
        <p:nvSpPr>
          <p:cNvPr id="357" name="Shape 35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58" name="Shape 35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2" name="Shape 362"/>
        <p:cNvGrpSpPr/>
        <p:nvPr/>
      </p:nvGrpSpPr>
      <p:grpSpPr>
        <a:xfrm>
          <a:off y="0" x="0"/>
          <a:ext cy="0" cx="0"/>
          <a:chOff y="0" x="0"/>
          <a:chExt cy="0" cx="0"/>
        </a:xfrm>
      </p:grpSpPr>
      <p:sp>
        <p:nvSpPr>
          <p:cNvPr id="363" name="Shape 36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64" name="Shape 36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9" name="Shape 369"/>
        <p:cNvGrpSpPr/>
        <p:nvPr/>
      </p:nvGrpSpPr>
      <p:grpSpPr>
        <a:xfrm>
          <a:off y="0" x="0"/>
          <a:ext cy="0" cx="0"/>
          <a:chOff y="0" x="0"/>
          <a:chExt cy="0" cx="0"/>
        </a:xfrm>
      </p:grpSpPr>
      <p:sp>
        <p:nvSpPr>
          <p:cNvPr id="370" name="Shape 37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71" name="Shape 37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5" name="Shape 375"/>
        <p:cNvGrpSpPr/>
        <p:nvPr/>
      </p:nvGrpSpPr>
      <p:grpSpPr>
        <a:xfrm>
          <a:off y="0" x="0"/>
          <a:ext cy="0" cx="0"/>
          <a:chOff y="0" x="0"/>
          <a:chExt cy="0" cx="0"/>
        </a:xfrm>
      </p:grpSpPr>
      <p:sp>
        <p:nvSpPr>
          <p:cNvPr id="376" name="Shape 37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77" name="Shape 37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5" name="Shape 385"/>
        <p:cNvGrpSpPr/>
        <p:nvPr/>
      </p:nvGrpSpPr>
      <p:grpSpPr>
        <a:xfrm>
          <a:off y="0" x="0"/>
          <a:ext cy="0" cx="0"/>
          <a:chOff y="0" x="0"/>
          <a:chExt cy="0" cx="0"/>
        </a:xfrm>
      </p:grpSpPr>
      <p:sp>
        <p:nvSpPr>
          <p:cNvPr id="386" name="Shape 3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87" name="Shape 3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2" name="Shape 392"/>
        <p:cNvGrpSpPr/>
        <p:nvPr/>
      </p:nvGrpSpPr>
      <p:grpSpPr>
        <a:xfrm>
          <a:off y="0" x="0"/>
          <a:ext cy="0" cx="0"/>
          <a:chOff y="0" x="0"/>
          <a:chExt cy="0" cx="0"/>
        </a:xfrm>
      </p:grpSpPr>
      <p:sp>
        <p:nvSpPr>
          <p:cNvPr id="393" name="Shape 39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94" name="Shape 39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0" name="Shape 400"/>
        <p:cNvGrpSpPr/>
        <p:nvPr/>
      </p:nvGrpSpPr>
      <p:grpSpPr>
        <a:xfrm>
          <a:off y="0" x="0"/>
          <a:ext cy="0" cx="0"/>
          <a:chOff y="0" x="0"/>
          <a:chExt cy="0" cx="0"/>
        </a:xfrm>
      </p:grpSpPr>
      <p:sp>
        <p:nvSpPr>
          <p:cNvPr id="401" name="Shape 4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02" name="Shape 40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7" name="Shape 407"/>
        <p:cNvGrpSpPr/>
        <p:nvPr/>
      </p:nvGrpSpPr>
      <p:grpSpPr>
        <a:xfrm>
          <a:off y="0" x="0"/>
          <a:ext cy="0" cx="0"/>
          <a:chOff y="0" x="0"/>
          <a:chExt cy="0" cx="0"/>
        </a:xfrm>
      </p:grpSpPr>
      <p:sp>
        <p:nvSpPr>
          <p:cNvPr id="408" name="Shape 40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09" name="Shape 40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8" name="Shape 418"/>
        <p:cNvGrpSpPr/>
        <p:nvPr/>
      </p:nvGrpSpPr>
      <p:grpSpPr>
        <a:xfrm>
          <a:off y="0" x="0"/>
          <a:ext cy="0" cx="0"/>
          <a:chOff y="0" x="0"/>
          <a:chExt cy="0" cx="0"/>
        </a:xfrm>
      </p:grpSpPr>
      <p:sp>
        <p:nvSpPr>
          <p:cNvPr id="419" name="Shape 4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20" name="Shape 42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5" name="Shape 425"/>
        <p:cNvGrpSpPr/>
        <p:nvPr/>
      </p:nvGrpSpPr>
      <p:grpSpPr>
        <a:xfrm>
          <a:off y="0" x="0"/>
          <a:ext cy="0" cx="0"/>
          <a:chOff y="0" x="0"/>
          <a:chExt cy="0" cx="0"/>
        </a:xfrm>
      </p:grpSpPr>
      <p:sp>
        <p:nvSpPr>
          <p:cNvPr id="426" name="Shape 4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27" name="Shape 42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6" name="Shape 86"/>
        <p:cNvGrpSpPr/>
        <p:nvPr/>
      </p:nvGrpSpPr>
      <p:grpSpPr>
        <a:xfrm>
          <a:off y="0" x="0"/>
          <a:ext cy="0" cx="0"/>
          <a:chOff y="0" x="0"/>
          <a:chExt cy="0" cx="0"/>
        </a:xfrm>
      </p:grpSpPr>
      <p:sp>
        <p:nvSpPr>
          <p:cNvPr id="87" name="Shape 8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88" name="Shape 8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2" name="Shape 432"/>
        <p:cNvGrpSpPr/>
        <p:nvPr/>
      </p:nvGrpSpPr>
      <p:grpSpPr>
        <a:xfrm>
          <a:off y="0" x="0"/>
          <a:ext cy="0" cx="0"/>
          <a:chOff y="0" x="0"/>
          <a:chExt cy="0" cx="0"/>
        </a:xfrm>
      </p:grpSpPr>
      <p:sp>
        <p:nvSpPr>
          <p:cNvPr id="433" name="Shape 4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34" name="Shape 4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9" name="Shape 439"/>
        <p:cNvGrpSpPr/>
        <p:nvPr/>
      </p:nvGrpSpPr>
      <p:grpSpPr>
        <a:xfrm>
          <a:off y="0" x="0"/>
          <a:ext cy="0" cx="0"/>
          <a:chOff y="0" x="0"/>
          <a:chExt cy="0" cx="0"/>
        </a:xfrm>
      </p:grpSpPr>
      <p:sp>
        <p:nvSpPr>
          <p:cNvPr id="440" name="Shape 4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41" name="Shape 44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6" name="Shape 446"/>
        <p:cNvGrpSpPr/>
        <p:nvPr/>
      </p:nvGrpSpPr>
      <p:grpSpPr>
        <a:xfrm>
          <a:off y="0" x="0"/>
          <a:ext cy="0" cx="0"/>
          <a:chOff y="0" x="0"/>
          <a:chExt cy="0" cx="0"/>
        </a:xfrm>
      </p:grpSpPr>
      <p:sp>
        <p:nvSpPr>
          <p:cNvPr id="447" name="Shape 4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48" name="Shape 44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3" name="Shape 453"/>
        <p:cNvGrpSpPr/>
        <p:nvPr/>
      </p:nvGrpSpPr>
      <p:grpSpPr>
        <a:xfrm>
          <a:off y="0" x="0"/>
          <a:ext cy="0" cx="0"/>
          <a:chOff y="0" x="0"/>
          <a:chExt cy="0" cx="0"/>
        </a:xfrm>
      </p:grpSpPr>
      <p:sp>
        <p:nvSpPr>
          <p:cNvPr id="454" name="Shape 45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55" name="Shape 45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3" name="Shape 463"/>
        <p:cNvGrpSpPr/>
        <p:nvPr/>
      </p:nvGrpSpPr>
      <p:grpSpPr>
        <a:xfrm>
          <a:off y="0" x="0"/>
          <a:ext cy="0" cx="0"/>
          <a:chOff y="0" x="0"/>
          <a:chExt cy="0" cx="0"/>
        </a:xfrm>
      </p:grpSpPr>
      <p:sp>
        <p:nvSpPr>
          <p:cNvPr id="464" name="Shape 46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65" name="Shape 46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0" name="Shape 470"/>
        <p:cNvGrpSpPr/>
        <p:nvPr/>
      </p:nvGrpSpPr>
      <p:grpSpPr>
        <a:xfrm>
          <a:off y="0" x="0"/>
          <a:ext cy="0" cx="0"/>
          <a:chOff y="0" x="0"/>
          <a:chExt cy="0" cx="0"/>
        </a:xfrm>
      </p:grpSpPr>
      <p:sp>
        <p:nvSpPr>
          <p:cNvPr id="471" name="Shape 4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72" name="Shape 47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6" name="Shape 476"/>
        <p:cNvGrpSpPr/>
        <p:nvPr/>
      </p:nvGrpSpPr>
      <p:grpSpPr>
        <a:xfrm>
          <a:off y="0" x="0"/>
          <a:ext cy="0" cx="0"/>
          <a:chOff y="0" x="0"/>
          <a:chExt cy="0" cx="0"/>
        </a:xfrm>
      </p:grpSpPr>
      <p:sp>
        <p:nvSpPr>
          <p:cNvPr id="477" name="Shape 47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78" name="Shape 47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2" name="Shape 482"/>
        <p:cNvGrpSpPr/>
        <p:nvPr/>
      </p:nvGrpSpPr>
      <p:grpSpPr>
        <a:xfrm>
          <a:off y="0" x="0"/>
          <a:ext cy="0" cx="0"/>
          <a:chOff y="0" x="0"/>
          <a:chExt cy="0" cx="0"/>
        </a:xfrm>
      </p:grpSpPr>
      <p:sp>
        <p:nvSpPr>
          <p:cNvPr id="483" name="Shape 48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84" name="Shape 48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0" name="Shape 490"/>
        <p:cNvGrpSpPr/>
        <p:nvPr/>
      </p:nvGrpSpPr>
      <p:grpSpPr>
        <a:xfrm>
          <a:off y="0" x="0"/>
          <a:ext cy="0" cx="0"/>
          <a:chOff y="0" x="0"/>
          <a:chExt cy="0" cx="0"/>
        </a:xfrm>
      </p:grpSpPr>
      <p:sp>
        <p:nvSpPr>
          <p:cNvPr id="491" name="Shape 49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92" name="Shape 49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6" name="Shape 496"/>
        <p:cNvGrpSpPr/>
        <p:nvPr/>
      </p:nvGrpSpPr>
      <p:grpSpPr>
        <a:xfrm>
          <a:off y="0" x="0"/>
          <a:ext cy="0" cx="0"/>
          <a:chOff y="0" x="0"/>
          <a:chExt cy="0" cx="0"/>
        </a:xfrm>
      </p:grpSpPr>
      <p:sp>
        <p:nvSpPr>
          <p:cNvPr id="497" name="Shape 49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498" name="Shape 49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2" name="Shape 92"/>
        <p:cNvGrpSpPr/>
        <p:nvPr/>
      </p:nvGrpSpPr>
      <p:grpSpPr>
        <a:xfrm>
          <a:off y="0" x="0"/>
          <a:ext cy="0" cx="0"/>
          <a:chOff y="0" x="0"/>
          <a:chExt cy="0" cx="0"/>
        </a:xfrm>
      </p:grpSpPr>
      <p:sp>
        <p:nvSpPr>
          <p:cNvPr id="93" name="Shape 9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94" name="Shape 9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3" name="Shape 503"/>
        <p:cNvGrpSpPr/>
        <p:nvPr/>
      </p:nvGrpSpPr>
      <p:grpSpPr>
        <a:xfrm>
          <a:off y="0" x="0"/>
          <a:ext cy="0" cx="0"/>
          <a:chOff y="0" x="0"/>
          <a:chExt cy="0" cx="0"/>
        </a:xfrm>
      </p:grpSpPr>
      <p:sp>
        <p:nvSpPr>
          <p:cNvPr id="504" name="Shape 5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05" name="Shape 50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9" name="Shape 509"/>
        <p:cNvGrpSpPr/>
        <p:nvPr/>
      </p:nvGrpSpPr>
      <p:grpSpPr>
        <a:xfrm>
          <a:off y="0" x="0"/>
          <a:ext cy="0" cx="0"/>
          <a:chOff y="0" x="0"/>
          <a:chExt cy="0" cx="0"/>
        </a:xfrm>
      </p:grpSpPr>
      <p:sp>
        <p:nvSpPr>
          <p:cNvPr id="510" name="Shape 51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511" name="Shape 51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5" name="Shape 515"/>
        <p:cNvGrpSpPr/>
        <p:nvPr/>
      </p:nvGrpSpPr>
      <p:grpSpPr>
        <a:xfrm>
          <a:off y="0" x="0"/>
          <a:ext cy="0" cx="0"/>
          <a:chOff y="0" x="0"/>
          <a:chExt cy="0" cx="0"/>
        </a:xfrm>
      </p:grpSpPr>
      <p:sp>
        <p:nvSpPr>
          <p:cNvPr id="516" name="Shape 5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17" name="Shape 51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2" name="Shape 522"/>
        <p:cNvGrpSpPr/>
        <p:nvPr/>
      </p:nvGrpSpPr>
      <p:grpSpPr>
        <a:xfrm>
          <a:off y="0" x="0"/>
          <a:ext cy="0" cx="0"/>
          <a:chOff y="0" x="0"/>
          <a:chExt cy="0" cx="0"/>
        </a:xfrm>
      </p:grpSpPr>
      <p:sp>
        <p:nvSpPr>
          <p:cNvPr id="523" name="Shape 52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24" name="Shape 52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8" name="Shape 528"/>
        <p:cNvGrpSpPr/>
        <p:nvPr/>
      </p:nvGrpSpPr>
      <p:grpSpPr>
        <a:xfrm>
          <a:off y="0" x="0"/>
          <a:ext cy="0" cx="0"/>
          <a:chOff y="0" x="0"/>
          <a:chExt cy="0" cx="0"/>
        </a:xfrm>
      </p:grpSpPr>
      <p:sp>
        <p:nvSpPr>
          <p:cNvPr id="529" name="Shape 52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30" name="Shape 53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4" name="Shape 534"/>
        <p:cNvGrpSpPr/>
        <p:nvPr/>
      </p:nvGrpSpPr>
      <p:grpSpPr>
        <a:xfrm>
          <a:off y="0" x="0"/>
          <a:ext cy="0" cx="0"/>
          <a:chOff y="0" x="0"/>
          <a:chExt cy="0" cx="0"/>
        </a:xfrm>
      </p:grpSpPr>
      <p:sp>
        <p:nvSpPr>
          <p:cNvPr id="535" name="Shape 53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36" name="Shape 53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0" name="Shape 540"/>
        <p:cNvGrpSpPr/>
        <p:nvPr/>
      </p:nvGrpSpPr>
      <p:grpSpPr>
        <a:xfrm>
          <a:off y="0" x="0"/>
          <a:ext cy="0" cx="0"/>
          <a:chOff y="0" x="0"/>
          <a:chExt cy="0" cx="0"/>
        </a:xfrm>
      </p:grpSpPr>
      <p:sp>
        <p:nvSpPr>
          <p:cNvPr id="541" name="Shape 54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42" name="Shape 54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6" name="Shape 546"/>
        <p:cNvGrpSpPr/>
        <p:nvPr/>
      </p:nvGrpSpPr>
      <p:grpSpPr>
        <a:xfrm>
          <a:off y="0" x="0"/>
          <a:ext cy="0" cx="0"/>
          <a:chOff y="0" x="0"/>
          <a:chExt cy="0" cx="0"/>
        </a:xfrm>
      </p:grpSpPr>
      <p:sp>
        <p:nvSpPr>
          <p:cNvPr id="547" name="Shape 5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48" name="Shape 54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1" name="Shape 551"/>
        <p:cNvGrpSpPr/>
        <p:nvPr/>
      </p:nvGrpSpPr>
      <p:grpSpPr>
        <a:xfrm>
          <a:off y="0" x="0"/>
          <a:ext cy="0" cx="0"/>
          <a:chOff y="0" x="0"/>
          <a:chExt cy="0" cx="0"/>
        </a:xfrm>
      </p:grpSpPr>
      <p:sp>
        <p:nvSpPr>
          <p:cNvPr id="552" name="Shape 5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53" name="Shape 55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7" name="Shape 557"/>
        <p:cNvGrpSpPr/>
        <p:nvPr/>
      </p:nvGrpSpPr>
      <p:grpSpPr>
        <a:xfrm>
          <a:off y="0" x="0"/>
          <a:ext cy="0" cx="0"/>
          <a:chOff y="0" x="0"/>
          <a:chExt cy="0" cx="0"/>
        </a:xfrm>
      </p:grpSpPr>
      <p:sp>
        <p:nvSpPr>
          <p:cNvPr id="558" name="Shape 5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59" name="Shape 55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9" name="Shape 99"/>
        <p:cNvGrpSpPr/>
        <p:nvPr/>
      </p:nvGrpSpPr>
      <p:grpSpPr>
        <a:xfrm>
          <a:off y="0" x="0"/>
          <a:ext cy="0" cx="0"/>
          <a:chOff y="0" x="0"/>
          <a:chExt cy="0" cx="0"/>
        </a:xfrm>
      </p:grpSpPr>
      <p:sp>
        <p:nvSpPr>
          <p:cNvPr id="100" name="Shape 1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01" name="Shape 10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3" name="Shape 563"/>
        <p:cNvGrpSpPr/>
        <p:nvPr/>
      </p:nvGrpSpPr>
      <p:grpSpPr>
        <a:xfrm>
          <a:off y="0" x="0"/>
          <a:ext cy="0" cx="0"/>
          <a:chOff y="0" x="0"/>
          <a:chExt cy="0" cx="0"/>
        </a:xfrm>
      </p:grpSpPr>
      <p:sp>
        <p:nvSpPr>
          <p:cNvPr id="564" name="Shape 56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65" name="Shape 56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3" name="Shape 113"/>
        <p:cNvGrpSpPr/>
        <p:nvPr/>
      </p:nvGrpSpPr>
      <p:grpSpPr>
        <a:xfrm>
          <a:off y="0" x="0"/>
          <a:ext cy="0" cx="0"/>
          <a:chOff y="0" x="0"/>
          <a:chExt cy="0" cx="0"/>
        </a:xfrm>
      </p:grpSpPr>
      <p:sp>
        <p:nvSpPr>
          <p:cNvPr id="114" name="Shape 11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15" name="Shape 11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0" name="Shape 120"/>
        <p:cNvGrpSpPr/>
        <p:nvPr/>
      </p:nvGrpSpPr>
      <p:grpSpPr>
        <a:xfrm>
          <a:off y="0" x="0"/>
          <a:ext cy="0" cx="0"/>
          <a:chOff y="0" x="0"/>
          <a:chExt cy="0" cx="0"/>
        </a:xfrm>
      </p:grpSpPr>
      <p:sp>
        <p:nvSpPr>
          <p:cNvPr id="121" name="Shape 12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22" name="Shape 12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2.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type="ctrTitle"/>
          </p:nvPr>
        </p:nvSpPr>
        <p:spPr>
          <a:xfrm>
            <a:off y="1583342" x="685800"/>
            <a:ext cy="1159799" cx="7772400"/>
          </a:xfrm>
          <a:prstGeom prst="rect">
            <a:avLst/>
          </a:prstGeom>
        </p:spPr>
        <p:txBody>
          <a:bodyPr bIns="91425" rIns="91425" lIns="91425" tIns="91425" anchor="b" anchorCtr="0"/>
          <a:lstStyle>
            <a:lvl1pPr algn="ctr" rtl="0" indent="304800">
              <a:spcBef>
                <a:spcPts val="0"/>
              </a:spcBef>
              <a:buSzPct val="100000"/>
              <a:defRPr sz="4800"/>
            </a:lvl1pPr>
            <a:lvl2pPr algn="ctr" rtl="0" indent="304800">
              <a:spcBef>
                <a:spcPts val="0"/>
              </a:spcBef>
              <a:buSzPct val="100000"/>
              <a:defRPr sz="4800"/>
            </a:lvl2pPr>
            <a:lvl3pPr algn="ctr" rtl="0" indent="304800">
              <a:spcBef>
                <a:spcPts val="0"/>
              </a:spcBef>
              <a:buSzPct val="100000"/>
              <a:defRPr sz="4800"/>
            </a:lvl3pPr>
            <a:lvl4pPr algn="ctr" rtl="0" indent="304800">
              <a:spcBef>
                <a:spcPts val="0"/>
              </a:spcBef>
              <a:buSzPct val="100000"/>
              <a:defRPr sz="4800"/>
            </a:lvl4pPr>
            <a:lvl5pPr algn="ctr" rtl="0" indent="304800">
              <a:spcBef>
                <a:spcPts val="0"/>
              </a:spcBef>
              <a:buSzPct val="100000"/>
              <a:defRPr sz="4800"/>
            </a:lvl5pPr>
            <a:lvl6pPr algn="ctr" rtl="0" indent="304800">
              <a:spcBef>
                <a:spcPts val="0"/>
              </a:spcBef>
              <a:buSzPct val="100000"/>
              <a:defRPr sz="4800"/>
            </a:lvl6pPr>
            <a:lvl7pPr algn="ctr" rtl="0" indent="304800">
              <a:spcBef>
                <a:spcPts val="0"/>
              </a:spcBef>
              <a:buSzPct val="100000"/>
              <a:defRPr sz="4800"/>
            </a:lvl7pPr>
            <a:lvl8pPr algn="ctr" rtl="0" indent="304800">
              <a:spcBef>
                <a:spcPts val="0"/>
              </a:spcBef>
              <a:buSzPct val="100000"/>
              <a:defRPr sz="4800"/>
            </a:lvl8pPr>
            <a:lvl9pPr algn="ctr" rtl="0" indent="304800">
              <a:spcBef>
                <a:spcPts val="0"/>
              </a:spcBef>
              <a:buSzPct val="100000"/>
              <a:defRPr sz="4800"/>
            </a:lvl9pPr>
          </a:lstStyle>
          <a:p/>
        </p:txBody>
      </p:sp>
      <p:sp>
        <p:nvSpPr>
          <p:cNvPr id="9" name="Shape 9"/>
          <p:cNvSpPr txBox="1"/>
          <p:nvPr>
            <p:ph idx="1" type="subTitle"/>
          </p:nvPr>
        </p:nvSpPr>
        <p:spPr>
          <a:xfrm>
            <a:off y="2840053" x="685800"/>
            <a:ext cy="784799" cx="7772400"/>
          </a:xfrm>
          <a:prstGeom prst="rect">
            <a:avLst/>
          </a:prstGeom>
        </p:spPr>
        <p:txBody>
          <a:bodyPr bIns="91425" rIns="91425" lIns="91425" tIns="91425" anchor="t" anchorCtr="0"/>
          <a:lstStyle>
            <a:lvl1pPr algn="ctr" rtl="0" marL="0">
              <a:spcBef>
                <a:spcPts val="0"/>
              </a:spcBef>
              <a:buClr>
                <a:schemeClr val="dk2"/>
              </a:buClr>
              <a:buNone/>
              <a:defRPr>
                <a:solidFill>
                  <a:schemeClr val="dk2"/>
                </a:solidFill>
              </a:defRPr>
            </a:lvl1pPr>
            <a:lvl2pPr algn="ctr" rtl="0" indent="190500" marL="0">
              <a:spcBef>
                <a:spcPts val="0"/>
              </a:spcBef>
              <a:buClr>
                <a:schemeClr val="dk2"/>
              </a:buClr>
              <a:buSzPct val="100000"/>
              <a:buNone/>
              <a:defRPr sz="3000">
                <a:solidFill>
                  <a:schemeClr val="dk2"/>
                </a:solidFill>
              </a:defRPr>
            </a:lvl2pPr>
            <a:lvl3pPr algn="ctr" rtl="0" indent="190500" marL="0">
              <a:spcBef>
                <a:spcPts val="0"/>
              </a:spcBef>
              <a:buClr>
                <a:schemeClr val="dk2"/>
              </a:buClr>
              <a:buSzPct val="100000"/>
              <a:buNone/>
              <a:defRPr sz="3000">
                <a:solidFill>
                  <a:schemeClr val="dk2"/>
                </a:solidFill>
              </a:defRPr>
            </a:lvl3pPr>
            <a:lvl4pPr algn="ctr" rtl="0" indent="190500" marL="0">
              <a:spcBef>
                <a:spcPts val="0"/>
              </a:spcBef>
              <a:buClr>
                <a:schemeClr val="dk2"/>
              </a:buClr>
              <a:buSzPct val="100000"/>
              <a:buNone/>
              <a:defRPr sz="3000">
                <a:solidFill>
                  <a:schemeClr val="dk2"/>
                </a:solidFill>
              </a:defRPr>
            </a:lvl4pPr>
            <a:lvl5pPr algn="ctr" rtl="0" indent="190500" marL="0">
              <a:spcBef>
                <a:spcPts val="0"/>
              </a:spcBef>
              <a:buClr>
                <a:schemeClr val="dk2"/>
              </a:buClr>
              <a:buSzPct val="100000"/>
              <a:buNone/>
              <a:defRPr sz="3000">
                <a:solidFill>
                  <a:schemeClr val="dk2"/>
                </a:solidFill>
              </a:defRPr>
            </a:lvl5pPr>
            <a:lvl6pPr algn="ctr" rtl="0" indent="190500" marL="0">
              <a:spcBef>
                <a:spcPts val="0"/>
              </a:spcBef>
              <a:buClr>
                <a:schemeClr val="dk2"/>
              </a:buClr>
              <a:buSzPct val="100000"/>
              <a:buNone/>
              <a:defRPr sz="3000">
                <a:solidFill>
                  <a:schemeClr val="dk2"/>
                </a:solidFill>
              </a:defRPr>
            </a:lvl6pPr>
            <a:lvl7pPr algn="ctr" rtl="0" indent="190500" marL="0">
              <a:spcBef>
                <a:spcPts val="0"/>
              </a:spcBef>
              <a:buClr>
                <a:schemeClr val="dk2"/>
              </a:buClr>
              <a:buSzPct val="100000"/>
              <a:buNone/>
              <a:defRPr sz="3000">
                <a:solidFill>
                  <a:schemeClr val="dk2"/>
                </a:solidFill>
              </a:defRPr>
            </a:lvl7pPr>
            <a:lvl8pPr algn="ctr" rtl="0" indent="190500" marL="0">
              <a:spcBef>
                <a:spcPts val="0"/>
              </a:spcBef>
              <a:buClr>
                <a:schemeClr val="dk2"/>
              </a:buClr>
              <a:buSzPct val="100000"/>
              <a:buNone/>
              <a:defRPr sz="3000">
                <a:solidFill>
                  <a:schemeClr val="dk2"/>
                </a:solidFill>
              </a:defRPr>
            </a:lvl8pPr>
            <a:lvl9pPr algn="ctr" rtl="0" indent="190500" marL="0">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y="0" x="0"/>
          <a:ext cy="0" cx="0"/>
          <a:chOff y="0" x="0"/>
          <a:chExt cy="0" cx="0"/>
        </a:xfrm>
      </p:grpSpPr>
      <p:sp>
        <p:nvSpPr>
          <p:cNvPr id="45" name="Shape 45"/>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46" name="Shape 46"/>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47" name="Shape 47"/>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y="0" x="0"/>
          <a:ext cy="0" cx="0"/>
          <a:chOff y="0" x="0"/>
          <a:chExt cy="0" cx="0"/>
        </a:xfrm>
      </p:grpSpPr>
      <p:sp>
        <p:nvSpPr>
          <p:cNvPr id="50" name="Shape 50"/>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51" name="Shape 51"/>
          <p:cNvSpPr/>
          <p:nvPr/>
        </p:nvSpPr>
        <p:spPr>
          <a:xfrm flipH="1">
            <a:off y="3820834"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52" name="Shape 52"/>
          <p:cNvSpPr/>
          <p:nvPr/>
        </p:nvSpPr>
        <p:spPr>
          <a:xfrm rot="10800000">
            <a:off y="4411617"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53" name="Shape 53"/>
          <p:cNvSpPr txBox="1"/>
          <p:nvPr>
            <p:ph idx="1" type="body"/>
          </p:nvPr>
        </p:nvSpPr>
        <p:spPr>
          <a:xfrm>
            <a:off y="4421726" x="457200"/>
            <a:ext cy="505200" cx="8229600"/>
          </a:xfrm>
          <a:prstGeom prst="rect">
            <a:avLst/>
          </a:prstGeom>
        </p:spPr>
        <p:txBody>
          <a:bodyPr bIns="91425" rIns="91425" lIns="91425" tIns="91425" anchor="ctr" anchorCtr="0"/>
          <a:lstStyle>
            <a:lvl1pPr rtl="0" indent="152400">
              <a:spcBef>
                <a:spcPts val="0"/>
              </a:spcBef>
              <a:buClr>
                <a:schemeClr val="dk2"/>
              </a:buClr>
              <a:buSzPct val="100000"/>
              <a:buNone/>
              <a:defRPr sz="2400" i="1">
                <a:solidFill>
                  <a:schemeClr val="dk2"/>
                </a:solidFill>
              </a:defRPr>
            </a:lvl1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y="0" x="0"/>
          <a:ext cy="0" cx="0"/>
          <a:chOff y="0" x="0"/>
          <a:chExt cy="0" cx="0"/>
        </a:xfrm>
      </p:grpSpPr>
      <p:sp>
        <p:nvSpPr>
          <p:cNvPr id="55" name="Shape 55"/>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indent="457200">
              <a:spcBef>
                <a:spcPts val="0"/>
              </a:spcBef>
              <a:defRPr/>
            </a:lvl2pPr>
            <a:lvl3pPr rtl="0" indent="914400">
              <a:spcBef>
                <a:spcPts val="0"/>
              </a:spcBef>
              <a:defRPr/>
            </a:lvl3pPr>
            <a:lvl4pPr rtl="0" indent="137160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 name="Shape 15"/>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 name="Shape 16"/>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99" cx="8229600"/>
          </a:xfrm>
          <a:prstGeom prst="rect">
            <a:avLst/>
          </a:prstGeom>
        </p:spPr>
        <p:txBody>
          <a:bodyPr bIns="91425" rIns="91425" lIns="91425" tIns="91425" anchor="t" anchorCtr="0"/>
          <a:lstStyle>
            <a:lvl1pPr algn="ctr" rtl="0" indent="-171450" marL="285750">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5" name="Shape 25"/>
        <p:cNvGrpSpPr/>
        <p:nvPr/>
      </p:nvGrpSpPr>
      <p:grpSpPr>
        <a:xfrm>
          <a:off y="0" x="0"/>
          <a:ext cy="0" cx="0"/>
          <a:chOff y="0" x="0"/>
          <a:chExt cy="0" cx="0"/>
        </a:xfrm>
      </p:grpSpPr>
      <p:sp>
        <p:nvSpPr>
          <p:cNvPr id="26" name="Shape 26"/>
          <p:cNvSpPr/>
          <p:nvPr/>
        </p:nvSpPr>
        <p:spPr>
          <a:xfrm rot="10800000" flipH="1">
            <a:off y="2984999" x="0"/>
            <a:ext cy="2158500"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27" name="Shape 27"/>
          <p:cNvSpPr/>
          <p:nvPr/>
        </p:nvSpPr>
        <p:spPr>
          <a:xfrm>
            <a:off y="2393175" x="0"/>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28" name="Shape 28"/>
          <p:cNvSpPr/>
          <p:nvPr/>
        </p:nvSpPr>
        <p:spPr>
          <a:xfrm rot="10800000" flipH="1">
            <a:off y="2983958" x="0"/>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29" name="Shape 29"/>
          <p:cNvSpPr txBox="1"/>
          <p:nvPr>
            <p:ph type="ctrTitle"/>
          </p:nvPr>
        </p:nvSpPr>
        <p:spPr>
          <a:xfrm>
            <a:off y="1746892" x="685800"/>
            <a:ext cy="1238099" cx="7772400"/>
          </a:xfrm>
          <a:prstGeom prst="rect">
            <a:avLst/>
          </a:prstGeom>
        </p:spPr>
        <p:txBody>
          <a:bodyPr bIns="91425" rIns="91425" lIns="91425" tIns="91425" anchor="b" anchorCtr="0"/>
          <a:lstStyle>
            <a:lvl1pPr algn="ctr" rtl="0">
              <a:spcBef>
                <a:spcPts val="0"/>
              </a:spcBef>
              <a:defRPr/>
            </a:lvl1pPr>
            <a:lvl2pPr algn="ctr" rtl="0">
              <a:spcBef>
                <a:spcPts val="0"/>
              </a:spcBef>
              <a:defRPr/>
            </a:lvl2pPr>
            <a:lvl3pPr algn="ctr" rtl="0">
              <a:spcBef>
                <a:spcPts val="0"/>
              </a:spcBef>
              <a:defRPr/>
            </a:lvl3pPr>
            <a:lvl4pPr algn="ctr" rtl="0">
              <a:spcBef>
                <a:spcPts val="0"/>
              </a:spcBef>
              <a:defRPr/>
            </a:lvl4pPr>
            <a:lvl5pPr algn="ctr" rtl="0">
              <a:spcBef>
                <a:spcPts val="0"/>
              </a:spcBef>
              <a:defRPr/>
            </a:lvl5pPr>
            <a:lvl6pPr algn="ctr" rtl="0">
              <a:spcBef>
                <a:spcPts val="0"/>
              </a:spcBef>
              <a:defRPr/>
            </a:lvl6pPr>
            <a:lvl7pPr algn="ctr" rtl="0">
              <a:spcBef>
                <a:spcPts val="0"/>
              </a:spcBef>
              <a:defRPr/>
            </a:lvl7pPr>
            <a:lvl8pPr algn="ctr" rtl="0">
              <a:spcBef>
                <a:spcPts val="0"/>
              </a:spcBef>
              <a:defRPr/>
            </a:lvl8pPr>
            <a:lvl9pPr algn="ctr" rtl="0">
              <a:spcBef>
                <a:spcPts val="0"/>
              </a:spcBef>
              <a:defRPr/>
            </a:lvl9pPr>
          </a:lstStyle>
          <a:p/>
        </p:txBody>
      </p:sp>
      <p:sp>
        <p:nvSpPr>
          <p:cNvPr id="30" name="Shape 30"/>
          <p:cNvSpPr txBox="1"/>
          <p:nvPr>
            <p:ph idx="1" type="subTitle"/>
          </p:nvPr>
        </p:nvSpPr>
        <p:spPr>
          <a:xfrm>
            <a:off y="3093357" x="685800"/>
            <a:ext cy="666600" cx="7772400"/>
          </a:xfrm>
          <a:prstGeom prst="rect">
            <a:avLst/>
          </a:prstGeom>
        </p:spPr>
        <p:txBody>
          <a:bodyPr bIns="91425" rIns="91425" lIns="91425" tIns="91425" anchor="t" anchorCtr="0"/>
          <a:lstStyle>
            <a:lvl1pPr algn="ctr" rtl="0" indent="152400" marL="0">
              <a:spcBef>
                <a:spcPts val="0"/>
              </a:spcBef>
              <a:buClr>
                <a:schemeClr val="dk2"/>
              </a:buClr>
              <a:buSzPct val="100000"/>
              <a:buNone/>
              <a:defRPr sz="2400" i="1">
                <a:solidFill>
                  <a:schemeClr val="dk2"/>
                </a:solidFill>
              </a:defRPr>
            </a:lvl1pPr>
            <a:lvl2pPr algn="ctr" rtl="0" indent="152400" marL="0">
              <a:spcBef>
                <a:spcPts val="0"/>
              </a:spcBef>
              <a:buClr>
                <a:schemeClr val="dk2"/>
              </a:buClr>
              <a:buNone/>
              <a:defRPr i="1">
                <a:solidFill>
                  <a:schemeClr val="dk2"/>
                </a:solidFill>
              </a:defRPr>
            </a:lvl2pPr>
            <a:lvl3pPr algn="ctr" rtl="0" indent="152400" marL="0">
              <a:spcBef>
                <a:spcPts val="0"/>
              </a:spcBef>
              <a:buClr>
                <a:schemeClr val="dk2"/>
              </a:buClr>
              <a:buNone/>
              <a:defRPr i="1">
                <a:solidFill>
                  <a:schemeClr val="dk2"/>
                </a:solidFill>
              </a:defRPr>
            </a:lvl3pPr>
            <a:lvl4pPr algn="ctr" rtl="0" indent="152400" marL="0">
              <a:spcBef>
                <a:spcPts val="0"/>
              </a:spcBef>
              <a:buClr>
                <a:schemeClr val="dk2"/>
              </a:buClr>
              <a:buSzPct val="100000"/>
              <a:buNone/>
              <a:defRPr sz="2400" i="1">
                <a:solidFill>
                  <a:schemeClr val="dk2"/>
                </a:solidFill>
              </a:defRPr>
            </a:lvl4pPr>
            <a:lvl5pPr algn="ctr" rtl="0" indent="152400" marL="0">
              <a:spcBef>
                <a:spcPts val="0"/>
              </a:spcBef>
              <a:buClr>
                <a:schemeClr val="dk2"/>
              </a:buClr>
              <a:buSzPct val="100000"/>
              <a:buNone/>
              <a:defRPr sz="2400" i="1">
                <a:solidFill>
                  <a:schemeClr val="dk2"/>
                </a:solidFill>
              </a:defRPr>
            </a:lvl5pPr>
            <a:lvl6pPr algn="ctr" rtl="0" indent="152400" marL="0">
              <a:spcBef>
                <a:spcPts val="0"/>
              </a:spcBef>
              <a:buClr>
                <a:schemeClr val="dk2"/>
              </a:buClr>
              <a:buSzPct val="100000"/>
              <a:buNone/>
              <a:defRPr sz="2400" i="1">
                <a:solidFill>
                  <a:schemeClr val="dk2"/>
                </a:solidFill>
              </a:defRPr>
            </a:lvl6pPr>
            <a:lvl7pPr algn="ctr" rtl="0" indent="152400" marL="0">
              <a:spcBef>
                <a:spcPts val="0"/>
              </a:spcBef>
              <a:buClr>
                <a:schemeClr val="dk2"/>
              </a:buClr>
              <a:buSzPct val="100000"/>
              <a:buNone/>
              <a:defRPr sz="2400" i="1">
                <a:solidFill>
                  <a:schemeClr val="dk2"/>
                </a:solidFill>
              </a:defRPr>
            </a:lvl7pPr>
            <a:lvl8pPr algn="ctr" rtl="0" indent="152400" marL="0">
              <a:spcBef>
                <a:spcPts val="0"/>
              </a:spcBef>
              <a:buClr>
                <a:schemeClr val="dk2"/>
              </a:buClr>
              <a:buSzPct val="100000"/>
              <a:buNone/>
              <a:defRPr sz="2400" i="1">
                <a:solidFill>
                  <a:schemeClr val="dk2"/>
                </a:solidFill>
              </a:defRPr>
            </a:lvl8pPr>
            <a:lvl9pPr algn="ctr" rtl="0" indent="152400" marL="0">
              <a:spcBef>
                <a:spcPts val="0"/>
              </a:spcBef>
              <a:buClr>
                <a:schemeClr val="dk2"/>
              </a:buClr>
              <a:buSzPct val="100000"/>
              <a:buNone/>
              <a:defRPr sz="2400" i="1">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1" name="Shape 31"/>
        <p:cNvGrpSpPr/>
        <p:nvPr/>
      </p:nvGrpSpPr>
      <p:grpSpPr>
        <a:xfrm>
          <a:off y="0" x="0"/>
          <a:ext cy="0" cx="0"/>
          <a:chOff y="0" x="0"/>
          <a:chExt cy="0" cx="0"/>
        </a:xfrm>
      </p:grpSpPr>
      <p:sp>
        <p:nvSpPr>
          <p:cNvPr id="32" name="Shape 32"/>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3" name="Shape 33"/>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34" name="Shape 34"/>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35" name="Shape 35"/>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6" name="Shape 36"/>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7" name="Shape 37"/>
        <p:cNvGrpSpPr/>
        <p:nvPr/>
      </p:nvGrpSpPr>
      <p:grpSpPr>
        <a:xfrm>
          <a:off y="0" x="0"/>
          <a:ext cy="0" cx="0"/>
          <a:chOff y="0" x="0"/>
          <a:chExt cy="0" cx="0"/>
        </a:xfrm>
      </p:grpSpPr>
      <p:sp>
        <p:nvSpPr>
          <p:cNvPr id="38" name="Shape 38"/>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9" name="Shape 39"/>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40" name="Shape 40"/>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2" name="Shape 42"/>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43" name="Shape 43"/>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3.xml" Type="http://schemas.openxmlformats.org/officeDocument/2006/relationships/theme" Id="rId7"/></Relationships>
</file>

<file path=ppt/slideMasters/_rels/slideMaster2.xml.rels><?xml version="1.0" encoding="UTF-8" standalone="yes"?><Relationships xmlns="http://schemas.openxmlformats.org/package/2006/relationships"><Relationship Target="../slideLayouts/slideLayout8.xml" Type="http://schemas.openxmlformats.org/officeDocument/2006/relationships/slideLayout" Id="rId2"/><Relationship Target="../slideLayouts/slideLayout7.xml" Type="http://schemas.openxmlformats.org/officeDocument/2006/relationships/slideLayout" Id="rId1"/><Relationship Target="../slideLayouts/slideLayout10.xml" Type="http://schemas.openxmlformats.org/officeDocument/2006/relationships/slideLayout" Id="rId4"/><Relationship Target="../slideLayouts/slideLayout9.xml" Type="http://schemas.openxmlformats.org/officeDocument/2006/relationships/slideLayout" Id="rId3"/><Relationship Target="../slideLayouts/slideLayout12.xml" Type="http://schemas.openxmlformats.org/officeDocument/2006/relationships/slideLayout" Id="rId6"/><Relationship Target="../slideLayouts/slideLayout11.xml" Type="http://schemas.openxmlformats.org/officeDocument/2006/relationships/slideLayout" Id="rId5"/><Relationship Target="../theme/theme4.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p:spPr>
        <p:txBody>
          <a:bodyPr bIns="91425" rIns="91425" lIns="91425" tIns="91425" anchor="b" anchorCtr="0"/>
          <a:lstStyle>
            <a:lvl1pPr rtl="0" marL="0">
              <a:spcBef>
                <a:spcPts val="0"/>
              </a:spcBef>
              <a:buClr>
                <a:schemeClr val="dk1"/>
              </a:buClr>
              <a:buSzPct val="100000"/>
              <a:buNone/>
              <a:defRPr b="1" sz="3600">
                <a:solidFill>
                  <a:schemeClr val="dk1"/>
                </a:solidFill>
              </a:defRPr>
            </a:lvl1pPr>
            <a:lvl2pPr rtl="0" indent="228600" marL="0">
              <a:spcBef>
                <a:spcPts val="0"/>
              </a:spcBef>
              <a:buClr>
                <a:schemeClr val="dk1"/>
              </a:buClr>
              <a:buSzPct val="100000"/>
              <a:buNone/>
              <a:defRPr b="1" sz="3600">
                <a:solidFill>
                  <a:schemeClr val="dk1"/>
                </a:solidFill>
              </a:defRPr>
            </a:lvl2pPr>
            <a:lvl3pPr rtl="0" indent="228600" marL="0">
              <a:spcBef>
                <a:spcPts val="0"/>
              </a:spcBef>
              <a:buClr>
                <a:schemeClr val="dk1"/>
              </a:buClr>
              <a:buSzPct val="100000"/>
              <a:buNone/>
              <a:defRPr b="1" sz="3600">
                <a:solidFill>
                  <a:schemeClr val="dk1"/>
                </a:solidFill>
              </a:defRPr>
            </a:lvl3pPr>
            <a:lvl4pPr rtl="0" indent="228600" marL="0">
              <a:spcBef>
                <a:spcPts val="0"/>
              </a:spcBef>
              <a:buClr>
                <a:schemeClr val="dk1"/>
              </a:buClr>
              <a:buSzPct val="100000"/>
              <a:buNone/>
              <a:defRPr b="1" sz="3600">
                <a:solidFill>
                  <a:schemeClr val="dk1"/>
                </a:solidFill>
              </a:defRPr>
            </a:lvl4pPr>
            <a:lvl5pPr rtl="0" indent="228600" marL="0">
              <a:spcBef>
                <a:spcPts val="0"/>
              </a:spcBef>
              <a:buClr>
                <a:schemeClr val="dk1"/>
              </a:buClr>
              <a:buSzPct val="100000"/>
              <a:buNone/>
              <a:defRPr b="1" sz="3600">
                <a:solidFill>
                  <a:schemeClr val="dk1"/>
                </a:solidFill>
              </a:defRPr>
            </a:lvl5pPr>
            <a:lvl6pPr rtl="0" indent="228600" marL="0">
              <a:spcBef>
                <a:spcPts val="0"/>
              </a:spcBef>
              <a:buClr>
                <a:schemeClr val="dk1"/>
              </a:buClr>
              <a:buSzPct val="100000"/>
              <a:buNone/>
              <a:defRPr b="1" sz="3600">
                <a:solidFill>
                  <a:schemeClr val="dk1"/>
                </a:solidFill>
              </a:defRPr>
            </a:lvl6pPr>
            <a:lvl7pPr rtl="0" indent="228600" marL="0">
              <a:spcBef>
                <a:spcPts val="0"/>
              </a:spcBef>
              <a:buClr>
                <a:schemeClr val="dk1"/>
              </a:buClr>
              <a:buSzPct val="100000"/>
              <a:buNone/>
              <a:defRPr b="1" sz="3600">
                <a:solidFill>
                  <a:schemeClr val="dk1"/>
                </a:solidFill>
              </a:defRPr>
            </a:lvl7pPr>
            <a:lvl8pPr rtl="0" indent="228600" marL="0">
              <a:spcBef>
                <a:spcPts val="0"/>
              </a:spcBef>
              <a:buClr>
                <a:schemeClr val="dk1"/>
              </a:buClr>
              <a:buSzPct val="100000"/>
              <a:buNone/>
              <a:defRPr b="1" sz="3600">
                <a:solidFill>
                  <a:schemeClr val="dk1"/>
                </a:solidFill>
              </a:defRPr>
            </a:lvl8pPr>
            <a:lvl9pPr rtl="0" indent="228600" marL="0">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y="1200150" x="457200"/>
            <a:ext cy="3725699" cx="8229600"/>
          </a:xfrm>
          <a:prstGeom prst="rect">
            <a:avLst/>
          </a:prstGeom>
        </p:spPr>
        <p:txBody>
          <a:bodyPr bIns="91425" rIns="91425" lIns="91425" tIns="91425" anchor="t" anchorCtr="0"/>
          <a:lstStyle>
            <a:lvl1pPr rtl="0" indent="-152400" marL="342900">
              <a:spcBef>
                <a:spcPts val="600"/>
              </a:spcBef>
              <a:buClr>
                <a:schemeClr val="dk1"/>
              </a:buClr>
              <a:buSzPct val="100000"/>
              <a:defRPr sz="3000">
                <a:solidFill>
                  <a:schemeClr val="dk1"/>
                </a:solidFill>
              </a:defRPr>
            </a:lvl1pPr>
            <a:lvl2pPr rtl="0" indent="-133350" marL="742950">
              <a:spcBef>
                <a:spcPts val="480"/>
              </a:spcBef>
              <a:buClr>
                <a:schemeClr val="dk1"/>
              </a:buClr>
              <a:buSzPct val="100000"/>
              <a:defRPr sz="2400">
                <a:solidFill>
                  <a:schemeClr val="dk1"/>
                </a:solidFill>
              </a:defRPr>
            </a:lvl2pPr>
            <a:lvl3pPr rtl="0" indent="-76200" marL="1143000">
              <a:spcBef>
                <a:spcPts val="480"/>
              </a:spcBef>
              <a:buClr>
                <a:schemeClr val="dk1"/>
              </a:buClr>
              <a:buSzPct val="100000"/>
              <a:defRPr sz="2400">
                <a:solidFill>
                  <a:schemeClr val="dk1"/>
                </a:solidFill>
              </a:defRPr>
            </a:lvl3pPr>
            <a:lvl4pPr rtl="0" indent="-114300" marL="1600200">
              <a:spcBef>
                <a:spcPts val="360"/>
              </a:spcBef>
              <a:buClr>
                <a:schemeClr val="dk1"/>
              </a:buClr>
              <a:buSzPct val="100000"/>
              <a:defRPr sz="1800">
                <a:solidFill>
                  <a:schemeClr val="dk1"/>
                </a:solidFill>
              </a:defRPr>
            </a:lvl4pPr>
            <a:lvl5pPr rtl="0" indent="-114300" marL="2057400">
              <a:spcBef>
                <a:spcPts val="360"/>
              </a:spcBef>
              <a:buClr>
                <a:schemeClr val="dk1"/>
              </a:buClr>
              <a:buSzPct val="100000"/>
              <a:defRPr sz="1800">
                <a:solidFill>
                  <a:schemeClr val="dk1"/>
                </a:solidFill>
              </a:defRPr>
            </a:lvl5pPr>
            <a:lvl6pPr rtl="0" indent="-114300" marL="2514600">
              <a:spcBef>
                <a:spcPts val="360"/>
              </a:spcBef>
              <a:buClr>
                <a:schemeClr val="dk1"/>
              </a:buClr>
              <a:buSzPct val="100000"/>
              <a:defRPr sz="1800">
                <a:solidFill>
                  <a:schemeClr val="dk1"/>
                </a:solidFill>
              </a:defRPr>
            </a:lvl6pPr>
            <a:lvl7pPr rtl="0" indent="-114300" marL="2971800">
              <a:spcBef>
                <a:spcPts val="360"/>
              </a:spcBef>
              <a:buClr>
                <a:schemeClr val="dk1"/>
              </a:buClr>
              <a:buSzPct val="100000"/>
              <a:defRPr sz="1800">
                <a:solidFill>
                  <a:schemeClr val="dk1"/>
                </a:solidFill>
              </a:defRPr>
            </a:lvl7pPr>
            <a:lvl8pPr rtl="0" indent="-114300" marL="3429000">
              <a:spcBef>
                <a:spcPts val="360"/>
              </a:spcBef>
              <a:buClr>
                <a:schemeClr val="dk1"/>
              </a:buClr>
              <a:buSzPct val="100000"/>
              <a:defRPr sz="1800">
                <a:solidFill>
                  <a:schemeClr val="dk1"/>
                </a:solidFill>
              </a:defRPr>
            </a:lvl8pPr>
            <a:lvl9pPr rtl="0" indent="-114300" marL="3886200">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22" name="Shape 22"/>
        <p:cNvGrpSpPr/>
        <p:nvPr/>
      </p:nvGrpSpPr>
      <p:grpSpPr>
        <a:xfrm>
          <a:off y="0" x="0"/>
          <a:ext cy="0" cx="0"/>
          <a:chOff y="0" x="0"/>
          <a:chExt cy="0" cx="0"/>
        </a:xfrm>
      </p:grpSpPr>
      <p:sp>
        <p:nvSpPr>
          <p:cNvPr id="23" name="Shape 23"/>
          <p:cNvSpPr txBox="1"/>
          <p:nvPr>
            <p:ph type="title"/>
          </p:nvPr>
        </p:nvSpPr>
        <p:spPr>
          <a:xfrm>
            <a:off y="205978" x="457200"/>
            <a:ext cy="857400" cx="8229600"/>
          </a:xfrm>
          <a:prstGeom prst="rect">
            <a:avLst/>
          </a:prstGeom>
        </p:spPr>
        <p:txBody>
          <a:bodyPr bIns="91425" rIns="91425" lIns="91425" tIns="91425" anchor="ctr" anchorCtr="0"/>
          <a:lstStyle>
            <a:lvl1pPr rtl="0" indent="304800" marL="0">
              <a:spcBef>
                <a:spcPts val="0"/>
              </a:spcBef>
              <a:buClr>
                <a:schemeClr val="lt1"/>
              </a:buClr>
              <a:buSzPct val="100000"/>
              <a:buFont typeface="Georgia"/>
              <a:buNone/>
              <a:defRPr sz="4800">
                <a:solidFill>
                  <a:schemeClr val="lt1"/>
                </a:solidFill>
                <a:latin typeface="Georgia"/>
                <a:ea typeface="Georgia"/>
                <a:cs typeface="Georgia"/>
                <a:sym typeface="Georgia"/>
              </a:defRPr>
            </a:lvl1pPr>
            <a:lvl2pPr rtl="0" indent="304800" marL="0">
              <a:spcBef>
                <a:spcPts val="0"/>
              </a:spcBef>
              <a:buClr>
                <a:schemeClr val="lt1"/>
              </a:buClr>
              <a:buSzPct val="100000"/>
              <a:buFont typeface="Georgia"/>
              <a:buNone/>
              <a:defRPr sz="4800">
                <a:solidFill>
                  <a:schemeClr val="lt1"/>
                </a:solidFill>
                <a:latin typeface="Georgia"/>
                <a:ea typeface="Georgia"/>
                <a:cs typeface="Georgia"/>
                <a:sym typeface="Georgia"/>
              </a:defRPr>
            </a:lvl2pPr>
            <a:lvl3pPr rtl="0" indent="304800" marL="0">
              <a:spcBef>
                <a:spcPts val="0"/>
              </a:spcBef>
              <a:buClr>
                <a:schemeClr val="lt1"/>
              </a:buClr>
              <a:buSzPct val="100000"/>
              <a:buFont typeface="Georgia"/>
              <a:buNone/>
              <a:defRPr sz="4800">
                <a:solidFill>
                  <a:schemeClr val="lt1"/>
                </a:solidFill>
                <a:latin typeface="Georgia"/>
                <a:ea typeface="Georgia"/>
                <a:cs typeface="Georgia"/>
                <a:sym typeface="Georgia"/>
              </a:defRPr>
            </a:lvl3pPr>
            <a:lvl4pPr rtl="0" indent="304800" marL="0">
              <a:spcBef>
                <a:spcPts val="0"/>
              </a:spcBef>
              <a:buClr>
                <a:schemeClr val="lt1"/>
              </a:buClr>
              <a:buSzPct val="100000"/>
              <a:buFont typeface="Georgia"/>
              <a:buNone/>
              <a:defRPr sz="4800">
                <a:solidFill>
                  <a:schemeClr val="lt1"/>
                </a:solidFill>
                <a:latin typeface="Georgia"/>
                <a:ea typeface="Georgia"/>
                <a:cs typeface="Georgia"/>
                <a:sym typeface="Georgia"/>
              </a:defRPr>
            </a:lvl4pPr>
            <a:lvl5pPr rtl="0" indent="304800" marL="0">
              <a:spcBef>
                <a:spcPts val="0"/>
              </a:spcBef>
              <a:buClr>
                <a:schemeClr val="lt1"/>
              </a:buClr>
              <a:buSzPct val="100000"/>
              <a:buFont typeface="Georgia"/>
              <a:buNone/>
              <a:defRPr sz="4800">
                <a:solidFill>
                  <a:schemeClr val="lt1"/>
                </a:solidFill>
                <a:latin typeface="Georgia"/>
                <a:ea typeface="Georgia"/>
                <a:cs typeface="Georgia"/>
                <a:sym typeface="Georgia"/>
              </a:defRPr>
            </a:lvl5pPr>
            <a:lvl6pPr rtl="0" indent="304800" marL="0">
              <a:spcBef>
                <a:spcPts val="0"/>
              </a:spcBef>
              <a:buClr>
                <a:schemeClr val="lt1"/>
              </a:buClr>
              <a:buSzPct val="100000"/>
              <a:buFont typeface="Georgia"/>
              <a:buNone/>
              <a:defRPr sz="4800">
                <a:solidFill>
                  <a:schemeClr val="lt1"/>
                </a:solidFill>
                <a:latin typeface="Georgia"/>
                <a:ea typeface="Georgia"/>
                <a:cs typeface="Georgia"/>
                <a:sym typeface="Georgia"/>
              </a:defRPr>
            </a:lvl6pPr>
            <a:lvl7pPr rtl="0" indent="304800" marL="0">
              <a:spcBef>
                <a:spcPts val="0"/>
              </a:spcBef>
              <a:buClr>
                <a:schemeClr val="lt1"/>
              </a:buClr>
              <a:buSzPct val="100000"/>
              <a:buFont typeface="Georgia"/>
              <a:buNone/>
              <a:defRPr sz="4800">
                <a:solidFill>
                  <a:schemeClr val="lt1"/>
                </a:solidFill>
                <a:latin typeface="Georgia"/>
                <a:ea typeface="Georgia"/>
                <a:cs typeface="Georgia"/>
                <a:sym typeface="Georgia"/>
              </a:defRPr>
            </a:lvl7pPr>
            <a:lvl8pPr rtl="0" indent="304800" marL="0">
              <a:spcBef>
                <a:spcPts val="0"/>
              </a:spcBef>
              <a:buClr>
                <a:schemeClr val="lt1"/>
              </a:buClr>
              <a:buSzPct val="100000"/>
              <a:buFont typeface="Georgia"/>
              <a:buNone/>
              <a:defRPr sz="4800">
                <a:solidFill>
                  <a:schemeClr val="lt1"/>
                </a:solidFill>
                <a:latin typeface="Georgia"/>
                <a:ea typeface="Georgia"/>
                <a:cs typeface="Georgia"/>
                <a:sym typeface="Georgia"/>
              </a:defRPr>
            </a:lvl8pPr>
            <a:lvl9pPr rtl="0" indent="304800" marL="0">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24" name="Shape 24"/>
          <p:cNvSpPr txBox="1"/>
          <p:nvPr>
            <p:ph idx="1" type="body"/>
          </p:nvPr>
        </p:nvSpPr>
        <p:spPr>
          <a:xfrm>
            <a:off y="1200150" x="457200"/>
            <a:ext cy="3725699" cx="8229600"/>
          </a:xfrm>
          <a:prstGeom prst="rect">
            <a:avLst/>
          </a:prstGeom>
        </p:spPr>
        <p:txBody>
          <a:bodyPr bIns="91425" rIns="91425" lIns="91425" tIns="91425" anchor="t" anchorCtr="0"/>
          <a:lstStyle>
            <a:lvl1pPr rtl="0" indent="-152400" marL="342900">
              <a:spcBef>
                <a:spcPts val="600"/>
              </a:spcBef>
              <a:buClr>
                <a:schemeClr val="dk1"/>
              </a:buClr>
              <a:buSzPct val="100000"/>
              <a:buFont typeface="Georgia"/>
              <a:defRPr sz="3000">
                <a:solidFill>
                  <a:schemeClr val="dk1"/>
                </a:solidFill>
                <a:latin typeface="Georgia"/>
                <a:ea typeface="Georgia"/>
                <a:cs typeface="Georgia"/>
                <a:sym typeface="Georgia"/>
              </a:defRPr>
            </a:lvl1pPr>
            <a:lvl2pPr rtl="0" indent="-133350" marL="742950">
              <a:spcBef>
                <a:spcPts val="480"/>
              </a:spcBef>
              <a:buClr>
                <a:schemeClr val="dk1"/>
              </a:buClr>
              <a:buSzPct val="100000"/>
              <a:buFont typeface="Georgia"/>
              <a:defRPr sz="2400">
                <a:solidFill>
                  <a:schemeClr val="dk1"/>
                </a:solidFill>
                <a:latin typeface="Georgia"/>
                <a:ea typeface="Georgia"/>
                <a:cs typeface="Georgia"/>
                <a:sym typeface="Georgia"/>
              </a:defRPr>
            </a:lvl2pPr>
            <a:lvl3pPr rtl="0" indent="-76200" marL="1143000">
              <a:spcBef>
                <a:spcPts val="480"/>
              </a:spcBef>
              <a:buClr>
                <a:schemeClr val="dk1"/>
              </a:buClr>
              <a:buSzPct val="100000"/>
              <a:buFont typeface="Georgia"/>
              <a:defRPr sz="2400">
                <a:solidFill>
                  <a:schemeClr val="dk1"/>
                </a:solidFill>
                <a:latin typeface="Georgia"/>
                <a:ea typeface="Georgia"/>
                <a:cs typeface="Georgia"/>
                <a:sym typeface="Georgia"/>
              </a:defRPr>
            </a:lvl3pPr>
            <a:lvl4pPr rtl="0" indent="-114300" marL="1600200">
              <a:spcBef>
                <a:spcPts val="360"/>
              </a:spcBef>
              <a:buClr>
                <a:schemeClr val="dk1"/>
              </a:buClr>
              <a:buSzPct val="100000"/>
              <a:buFont typeface="Georgia"/>
              <a:defRPr sz="1800">
                <a:solidFill>
                  <a:schemeClr val="dk1"/>
                </a:solidFill>
                <a:latin typeface="Georgia"/>
                <a:ea typeface="Georgia"/>
                <a:cs typeface="Georgia"/>
                <a:sym typeface="Georgia"/>
              </a:defRPr>
            </a:lvl4pPr>
            <a:lvl5pPr rtl="0" indent="-114300" marL="2057400">
              <a:spcBef>
                <a:spcPts val="360"/>
              </a:spcBef>
              <a:buClr>
                <a:schemeClr val="dk1"/>
              </a:buClr>
              <a:buSzPct val="100000"/>
              <a:buFont typeface="Georgia"/>
              <a:defRPr sz="1800">
                <a:solidFill>
                  <a:schemeClr val="dk1"/>
                </a:solidFill>
                <a:latin typeface="Georgia"/>
                <a:ea typeface="Georgia"/>
                <a:cs typeface="Georgia"/>
                <a:sym typeface="Georgia"/>
              </a:defRPr>
            </a:lvl5pPr>
            <a:lvl6pPr rtl="0" indent="-114300" marL="2514600">
              <a:spcBef>
                <a:spcPts val="360"/>
              </a:spcBef>
              <a:buClr>
                <a:schemeClr val="dk1"/>
              </a:buClr>
              <a:buSzPct val="100000"/>
              <a:buFont typeface="Georgia"/>
              <a:defRPr sz="1800">
                <a:solidFill>
                  <a:schemeClr val="dk1"/>
                </a:solidFill>
                <a:latin typeface="Georgia"/>
                <a:ea typeface="Georgia"/>
                <a:cs typeface="Georgia"/>
                <a:sym typeface="Georgia"/>
              </a:defRPr>
            </a:lvl6pPr>
            <a:lvl7pPr rtl="0" indent="-114300" marL="2971800">
              <a:spcBef>
                <a:spcPts val="360"/>
              </a:spcBef>
              <a:buClr>
                <a:schemeClr val="dk1"/>
              </a:buClr>
              <a:buSzPct val="100000"/>
              <a:buFont typeface="Georgia"/>
              <a:defRPr sz="1800">
                <a:solidFill>
                  <a:schemeClr val="dk1"/>
                </a:solidFill>
                <a:latin typeface="Georgia"/>
                <a:ea typeface="Georgia"/>
                <a:cs typeface="Georgia"/>
                <a:sym typeface="Georgia"/>
              </a:defRPr>
            </a:lvl7pPr>
            <a:lvl8pPr rtl="0" indent="-114300" marL="3429000">
              <a:spcBef>
                <a:spcPts val="360"/>
              </a:spcBef>
              <a:buClr>
                <a:schemeClr val="dk1"/>
              </a:buClr>
              <a:buSzPct val="100000"/>
              <a:buFont typeface="Georgia"/>
              <a:defRPr sz="1800">
                <a:solidFill>
                  <a:schemeClr val="dk1"/>
                </a:solidFill>
                <a:latin typeface="Georgia"/>
                <a:ea typeface="Georgia"/>
                <a:cs typeface="Georgia"/>
                <a:sym typeface="Georgia"/>
              </a:defRPr>
            </a:lvl8pPr>
            <a:lvl9pPr rtl="0" indent="-114300" marL="3886200">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54" r:id="rId1"/>
    <p:sldLayoutId id="2147483655" r:id="rId2"/>
    <p:sldLayoutId id="2147483656" r:id="rId3"/>
    <p:sldLayoutId id="2147483657" r:id="rId4"/>
    <p:sldLayoutId id="2147483658" r:id="rId5"/>
    <p:sldLayoutId id="2147483659"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7.xml" Type="http://schemas.openxmlformats.org/officeDocument/2006/relationships/slideLayout" Id="rId1"/><Relationship Target="../media/image00.png" Type="http://schemas.openxmlformats.org/officeDocument/2006/relationships/image" Id="rId4"/><Relationship Target="../media/image02.gif"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8.xml" Type="http://schemas.openxmlformats.org/officeDocument/2006/relationships/slideLayout" Id="rId1"/><Relationship Target="../media/image09.png" Type="http://schemas.openxmlformats.org/officeDocument/2006/relationships/image" Id="rId4"/><Relationship Target="http://www.apo-x.org/forums/read.php?4,4650" Type="http://schemas.openxmlformats.org/officeDocument/2006/relationships/hyperlink" TargetMode="External" Id="rId3"/><Relationship Target="../media/image11.png" Type="http://schemas.openxmlformats.org/officeDocument/2006/relationships/image" Id="rId6"/><Relationship Target="../media/image12.png" Type="http://schemas.openxmlformats.org/officeDocument/2006/relationships/image" Id="rId5"/></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8.xml" Type="http://schemas.openxmlformats.org/officeDocument/2006/relationships/slideLayout" Id="rId1"/><Relationship Target="../media/image15.png" Type="http://schemas.openxmlformats.org/officeDocument/2006/relationships/image" Id="rId4"/><Relationship Target="../media/image41.png" Type="http://schemas.openxmlformats.org/officeDocument/2006/relationships/image" Id="rId3"/><Relationship Target="../media/image18.png" Type="http://schemas.openxmlformats.org/officeDocument/2006/relationships/image" Id="rId5"/></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8.xml" Type="http://schemas.openxmlformats.org/officeDocument/2006/relationships/slideLayout" Id="rId1"/></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8.xml" Type="http://schemas.openxmlformats.org/officeDocument/2006/relationships/slideLayout" Id="rId1"/><Relationship Target="../media/image16.gif"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8.xml" Type="http://schemas.openxmlformats.org/officeDocument/2006/relationships/slideLayout" Id="rId1"/><Relationship Target="../media/image43.jpg" Type="http://schemas.openxmlformats.org/officeDocument/2006/relationships/image" Id="rId4"/><Relationship Target="../media/image14.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8.xml" Type="http://schemas.openxmlformats.org/officeDocument/2006/relationships/slideLayout" Id="rId1"/><Relationship Target="../media/image19.pn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8.xml" Type="http://schemas.openxmlformats.org/officeDocument/2006/relationships/slideLayout" Id="rId1"/><Relationship Target="../media/image23.jp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8.xml" Type="http://schemas.openxmlformats.org/officeDocument/2006/relationships/slideLayout" Id="rId1"/><Relationship Target="../media/image30.gif"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7.xml" Type="http://schemas.openxmlformats.org/officeDocument/2006/relationships/slideLayout" Id="rId1"/></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8.xml" Type="http://schemas.openxmlformats.org/officeDocument/2006/relationships/slideLayout" Id="rId1"/><Relationship Target="../media/image20.png" Type="http://schemas.openxmlformats.org/officeDocument/2006/relationships/image" Id="rId4"/><Relationship Target="../media/image25.gif" Type="http://schemas.openxmlformats.org/officeDocument/2006/relationships/image" Id="rId3"/><Relationship Target="../media/image22.jpg" Type="http://schemas.openxmlformats.org/officeDocument/2006/relationships/image" Id="rId5"/></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8.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8.xml" Type="http://schemas.openxmlformats.org/officeDocument/2006/relationships/slideLayout" Id="rId1"/><Relationship Target="../media/image24.gif"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8.xml" Type="http://schemas.openxmlformats.org/officeDocument/2006/relationships/slideLayout" Id="rId1"/><Relationship Target="../media/image27.jpg" Type="http://schemas.openxmlformats.org/officeDocument/2006/relationships/image" Id="rId4"/><Relationship Target="../media/image31.gif"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8.xml" Type="http://schemas.openxmlformats.org/officeDocument/2006/relationships/slideLayout" Id="rId1"/><Relationship Target="../media/image29.gif" Type="http://schemas.openxmlformats.org/officeDocument/2006/relationships/image" Id="rId4"/><Relationship Target="../media/image28.jpg"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8.xml" Type="http://schemas.openxmlformats.org/officeDocument/2006/relationships/slideLayout" Id="rId1"/><Relationship Target="../media/image50.png" Type="http://schemas.openxmlformats.org/officeDocument/2006/relationships/image" Id="rId4"/><Relationship Target="../media/image29.gif"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8.xml" Type="http://schemas.openxmlformats.org/officeDocument/2006/relationships/slideLayout" Id="rId1"/><Relationship Target="../media/image33.png" Type="http://schemas.openxmlformats.org/officeDocument/2006/relationships/image" Id="rId4"/><Relationship Target="../media/image32.gif"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8.xml" Type="http://schemas.openxmlformats.org/officeDocument/2006/relationships/slideLayout" Id="rId1"/><Relationship Target="../media/image34.gif" Type="http://schemas.openxmlformats.org/officeDocument/2006/relationships/image" Id="rId4"/><Relationship Target="../media/image37.gif"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8.xml" Type="http://schemas.openxmlformats.org/officeDocument/2006/relationships/slideLayout" Id="rId1"/></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8.xml" Type="http://schemas.openxmlformats.org/officeDocument/2006/relationships/slideLayout" Id="rId1"/><Relationship Target="http://youtube.com/v/-A1wLOYSKT0" Type="http://schemas.openxmlformats.org/officeDocument/2006/relationships/hyperlink" TargetMode="External" Id="rId4"/><Relationship Target="../media/image36.jpg" Type="http://schemas.openxmlformats.org/officeDocument/2006/relationships/image" Id="rId5"/></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7.xml" Type="http://schemas.openxmlformats.org/officeDocument/2006/relationships/slideLayout" Id="rId1"/></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8.xml" Type="http://schemas.openxmlformats.org/officeDocument/2006/relationships/slideLayout" Id="rId1"/></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7.xml" Type="http://schemas.openxmlformats.org/officeDocument/2006/relationships/slideLayout" Id="rId1"/></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7.xml" Type="http://schemas.openxmlformats.org/officeDocument/2006/relationships/slideLayout" Id="rId1"/></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8.xml" Type="http://schemas.openxmlformats.org/officeDocument/2006/relationships/slideLayout" Id="rId1"/><Relationship Target="../media/image35.gif"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8.xml" Type="http://schemas.openxmlformats.org/officeDocument/2006/relationships/slideLayout" Id="rId1"/><Relationship Target="../media/image38.gif"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8.xml" Type="http://schemas.openxmlformats.org/officeDocument/2006/relationships/slideLayout" Id="rId1"/><Relationship Target="../media/image48.gif" Type="http://schemas.openxmlformats.org/officeDocument/2006/relationships/image" Id="rId3"/></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8.xml" Type="http://schemas.openxmlformats.org/officeDocument/2006/relationships/slideLayout" Id="rId1"/><Relationship Target="../media/image40.gif" Type="http://schemas.openxmlformats.org/officeDocument/2006/relationships/image" Id="rId4"/><Relationship Target="../media/image39.pn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8.xml" Type="http://schemas.openxmlformats.org/officeDocument/2006/relationships/slideLayout" Id="rId1"/><Relationship Target="../media/image40.gif" Type="http://schemas.openxmlformats.org/officeDocument/2006/relationships/image" Id="rId4"/><Relationship Target="../media/image42.pn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10.xml" Type="http://schemas.openxmlformats.org/officeDocument/2006/relationships/slideLayout" Id="rId1"/><Relationship Target="../media/image67.pn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7.xml" Type="http://schemas.openxmlformats.org/officeDocument/2006/relationships/slideLayout" Id="rId1"/></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8.xml" Type="http://schemas.openxmlformats.org/officeDocument/2006/relationships/slideLayout" Id="rId1"/><Relationship Target="../media/image46.gif" Type="http://schemas.openxmlformats.org/officeDocument/2006/relationships/image" Id="rId4"/><Relationship Target="../media/image45.gif" Type="http://schemas.openxmlformats.org/officeDocument/2006/relationships/image" Id="rId3"/><Relationship Target="../media/image47.gif" Type="http://schemas.openxmlformats.org/officeDocument/2006/relationships/image" Id="rId5"/></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8.xml" Type="http://schemas.openxmlformats.org/officeDocument/2006/relationships/slideLayout" Id="rId1"/><Relationship Target="../media/image44.gif"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7.xml" Type="http://schemas.openxmlformats.org/officeDocument/2006/relationships/slideLayout" Id="rId1"/></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8.xml" Type="http://schemas.openxmlformats.org/officeDocument/2006/relationships/slideLayout" Id="rId1"/><Relationship Target="../media/image52.png" Type="http://schemas.openxmlformats.org/officeDocument/2006/relationships/image" Id="rId4"/><Relationship Target="../media/image49.pn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8.xml" Type="http://schemas.openxmlformats.org/officeDocument/2006/relationships/slideLayout" Id="rId1"/></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8.xml" Type="http://schemas.openxmlformats.org/officeDocument/2006/relationships/slideLayout" Id="rId1"/><Relationship Target="../media/image69.gif"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7.xml" Type="http://schemas.openxmlformats.org/officeDocument/2006/relationships/slideLayout" Id="rId1"/><Relationship Target="../media/image53.jpg" Type="http://schemas.openxmlformats.org/officeDocument/2006/relationships/image" Id="rId3"/></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8.xml" Type="http://schemas.openxmlformats.org/officeDocument/2006/relationships/slideLayout" Id="rId1"/><Relationship Target="../media/image51.jpg" Type="http://schemas.openxmlformats.org/officeDocument/2006/relationships/image" Id="rId4"/><Relationship Target="../media/image53.jpg" Type="http://schemas.openxmlformats.org/officeDocument/2006/relationships/image" Id="rId3"/><Relationship Target="../media/image55.jpg" Type="http://schemas.openxmlformats.org/officeDocument/2006/relationships/image" Id="rId5"/></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8.xml" Type="http://schemas.openxmlformats.org/officeDocument/2006/relationships/slideLayout" Id="rId1"/><Relationship Target="../media/image54.gif" Type="http://schemas.openxmlformats.org/officeDocument/2006/relationships/image" Id="rId4"/><Relationship Target="../media/image53.jp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8.xml" Type="http://schemas.openxmlformats.org/officeDocument/2006/relationships/slideLayout" Id="rId1"/><Relationship Target="../media/image54.gif" Type="http://schemas.openxmlformats.org/officeDocument/2006/relationships/image" Id="rId4"/><Relationship Target="../media/image53.jpg" Type="http://schemas.openxmlformats.org/officeDocument/2006/relationships/image" Id="rId3"/><Relationship Target="../media/image58.jpg" Type="http://schemas.openxmlformats.org/officeDocument/2006/relationships/image" Id="rId5"/></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8.xml" Type="http://schemas.openxmlformats.org/officeDocument/2006/relationships/slideLayout" Id="rId1"/><Relationship Target="../media/image57.gif" Type="http://schemas.openxmlformats.org/officeDocument/2006/relationships/image" Id="rId4"/><Relationship Target="../media/image53.jp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8.xml" Type="http://schemas.openxmlformats.org/officeDocument/2006/relationships/slideLayout" Id="rId1"/><Relationship Target="../media/image56.jpg" Type="http://schemas.openxmlformats.org/officeDocument/2006/relationships/image" Id="rId4"/><Relationship Target="../media/image53.jpg" Type="http://schemas.openxmlformats.org/officeDocument/2006/relationships/image" Id="rId3"/><Relationship Target="../media/image57.gif" Type="http://schemas.openxmlformats.org/officeDocument/2006/relationships/image" Id="rId5"/></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8.xml" Type="http://schemas.openxmlformats.org/officeDocument/2006/relationships/slideLayout" Id="rId1"/><Relationship Target="../media/image59.gif" Type="http://schemas.openxmlformats.org/officeDocument/2006/relationships/image" Id="rId4"/><Relationship Target="../media/image53.jp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8.xml" Type="http://schemas.openxmlformats.org/officeDocument/2006/relationships/slideLayout" Id="rId1"/><Relationship Target="../media/image03.png" Type="http://schemas.openxmlformats.org/officeDocument/2006/relationships/image" Id="rId3"/></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8.xml" Type="http://schemas.openxmlformats.org/officeDocument/2006/relationships/slideLayout" Id="rId1"/><Relationship Target="../media/image59.gif" Type="http://schemas.openxmlformats.org/officeDocument/2006/relationships/image" Id="rId4"/><Relationship Target="../media/image53.jpg"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8.xml" Type="http://schemas.openxmlformats.org/officeDocument/2006/relationships/slideLayout" Id="rId1"/><Relationship Target="../media/image63.gif" Type="http://schemas.openxmlformats.org/officeDocument/2006/relationships/image" Id="rId4"/><Relationship Target="../media/image53.jp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8.xml" Type="http://schemas.openxmlformats.org/officeDocument/2006/relationships/slideLayout" Id="rId1"/><Relationship Target="../media/image63.gif" Type="http://schemas.openxmlformats.org/officeDocument/2006/relationships/image" Id="rId4"/><Relationship Target="../media/image53.jpg" Type="http://schemas.openxmlformats.org/officeDocument/2006/relationships/image" Id="rId3"/></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8.xml" Type="http://schemas.openxmlformats.org/officeDocument/2006/relationships/slideLayout" Id="rId1"/><Relationship Target="../media/image62.gif" Type="http://schemas.openxmlformats.org/officeDocument/2006/relationships/image" Id="rId4"/><Relationship Target="../media/image53.jpg" Type="http://schemas.openxmlformats.org/officeDocument/2006/relationships/image" Id="rId3"/></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8.xml" Type="http://schemas.openxmlformats.org/officeDocument/2006/relationships/slideLayout" Id="rId1"/><Relationship Target="../media/image62.gif" Type="http://schemas.openxmlformats.org/officeDocument/2006/relationships/image" Id="rId4"/><Relationship Target="../media/image53.jpg" Type="http://schemas.openxmlformats.org/officeDocument/2006/relationships/image" Id="rId3"/></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8.xml" Type="http://schemas.openxmlformats.org/officeDocument/2006/relationships/slideLayout" Id="rId1"/><Relationship Target="../media/image61.gif" Type="http://schemas.openxmlformats.org/officeDocument/2006/relationships/image" Id="rId4"/><Relationship Target="../media/image53.jpg"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7.xml" Type="http://schemas.openxmlformats.org/officeDocument/2006/relationships/slideLayout" Id="rId1"/></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8.xml" Type="http://schemas.openxmlformats.org/officeDocument/2006/relationships/slideLayout" Id="rId1"/></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8.xml" Type="http://schemas.openxmlformats.org/officeDocument/2006/relationships/slideLayout" Id="rId1"/><Relationship Target="../media/image64.jpg" Type="http://schemas.openxmlformats.org/officeDocument/2006/relationships/image" Id="rId4"/><Relationship Target="../media/image60.gif" Type="http://schemas.openxmlformats.org/officeDocument/2006/relationships/image" Id="rId3"/></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7.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7.xml" Type="http://schemas.openxmlformats.org/officeDocument/2006/relationships/slideLayout" Id="rId1"/></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8.xml" Type="http://schemas.openxmlformats.org/officeDocument/2006/relationships/slideLayout" Id="rId1"/><Relationship Target="../media/image65.png" Type="http://schemas.openxmlformats.org/officeDocument/2006/relationships/image" Id="rId4"/><Relationship Target="../media/image66.png" Type="http://schemas.openxmlformats.org/officeDocument/2006/relationships/image" Id="rId3"/></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7.xml" Type="http://schemas.openxmlformats.org/officeDocument/2006/relationships/slideLayout" Id="rId1"/></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8.xml" Type="http://schemas.openxmlformats.org/officeDocument/2006/relationships/slideLayout" Id="rId1"/></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9.xml" Type="http://schemas.openxmlformats.org/officeDocument/2006/relationships/slideLayout" Id="rId1"/></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9.xml" Type="http://schemas.openxmlformats.org/officeDocument/2006/relationships/slideLayout" Id="rId1"/></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9.xml" Type="http://schemas.openxmlformats.org/officeDocument/2006/relationships/slideLayout" Id="rId1"/></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9.xml" Type="http://schemas.openxmlformats.org/officeDocument/2006/relationships/slideLayout" Id="rId1"/></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9.xml" Type="http://schemas.openxmlformats.org/officeDocument/2006/relationships/slideLayout" Id="rId1"/></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9.xml" Type="http://schemas.openxmlformats.org/officeDocument/2006/relationships/slideLayout" Id="rId1"/></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9.xml" Type="http://schemas.openxmlformats.org/officeDocument/2006/relationships/slideLayout" Id="rId1"/></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8.xml" Type="http://schemas.openxmlformats.org/officeDocument/2006/relationships/slideLayout" Id="rId1"/><Relationship Target="../media/image04.jpg" Type="http://schemas.openxmlformats.org/officeDocument/2006/relationships/image" Id="rId3"/></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8.xml" Type="http://schemas.openxmlformats.org/officeDocument/2006/relationships/slideLayout" Id="rId1"/><Relationship Target="http://youtube.com/v/bBHClamXJWE" Type="http://schemas.openxmlformats.org/officeDocument/2006/relationships/hyperlink" TargetMode="External" Id="rId4"/><Relationship Target="../media/image68.jpg" Type="http://schemas.openxmlformats.org/officeDocument/2006/relationships/image" Id="rId5"/></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8.xml" Type="http://schemas.openxmlformats.org/officeDocument/2006/relationships/slideLayout" Id="rId1"/><Relationship Target="../media/image10.jpg" Type="http://schemas.openxmlformats.org/officeDocument/2006/relationships/image" Id="rId10"/><Relationship Target="../media/image08.jpg" Type="http://schemas.openxmlformats.org/officeDocument/2006/relationships/image" Id="rId4"/><Relationship Target="../media/image13.jpg" Type="http://schemas.openxmlformats.org/officeDocument/2006/relationships/image" Id="rId11"/><Relationship Target="../media/image07.jpg" Type="http://schemas.openxmlformats.org/officeDocument/2006/relationships/image" Id="rId3"/><Relationship Target="../media/image26.jpg" Type="http://schemas.openxmlformats.org/officeDocument/2006/relationships/image" Id="rId9"/><Relationship Target="../media/image06.jpg" Type="http://schemas.openxmlformats.org/officeDocument/2006/relationships/image" Id="rId6"/><Relationship Target="../media/image01.jpg" Type="http://schemas.openxmlformats.org/officeDocument/2006/relationships/image" Id="rId5"/><Relationship Target="../media/image21.jpg" Type="http://schemas.openxmlformats.org/officeDocument/2006/relationships/image" Id="rId8"/><Relationship Target="../media/image05.jpg" Type="http://schemas.openxmlformats.org/officeDocument/2006/relationships/image" Id="rId7"/></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8.xml" Type="http://schemas.openxmlformats.org/officeDocument/2006/relationships/slideLayout" Id="rId1"/><Relationship Target="../media/image17.pn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6" name="Shape 56"/>
        <p:cNvGrpSpPr/>
        <p:nvPr/>
      </p:nvGrpSpPr>
      <p:grpSpPr>
        <a:xfrm>
          <a:off y="0" x="0"/>
          <a:ext cy="0" cx="0"/>
          <a:chOff y="0" x="0"/>
          <a:chExt cy="0" cx="0"/>
        </a:xfrm>
      </p:grpSpPr>
      <p:sp>
        <p:nvSpPr>
          <p:cNvPr id="57" name="Shape 57"/>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Alpha Phi Omega</a:t>
            </a:r>
          </a:p>
        </p:txBody>
      </p:sp>
      <p:sp>
        <p:nvSpPr>
          <p:cNvPr id="58" name="Shape 5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Chi Chapter at UCLA</a:t>
            </a:r>
          </a:p>
          <a:p>
            <a:pPr rtl="0" lvl="0">
              <a:spcBef>
                <a:spcPts val="0"/>
              </a:spcBef>
              <a:buNone/>
            </a:pPr>
            <a:r>
              <a:rPr lang="en" i="0">
                <a:latin typeface="Ubuntu"/>
                <a:ea typeface="Ubuntu"/>
                <a:cs typeface="Ubuntu"/>
                <a:sym typeface="Ubuntu"/>
              </a:rPr>
              <a:t>Alpha Lambda / Yuna Choi Term, Meeting 7</a:t>
            </a:r>
          </a:p>
          <a:p>
            <a:pPr rtl="0" lvl="0">
              <a:spcBef>
                <a:spcPts val="0"/>
              </a:spcBef>
              <a:buNone/>
            </a:pPr>
            <a:r>
              <a:rPr lang="en" i="0">
                <a:latin typeface="Ubuntu"/>
                <a:ea typeface="Ubuntu"/>
                <a:cs typeface="Ubuntu"/>
                <a:sym typeface="Ubuntu"/>
              </a:rPr>
              <a:t>May 14, 2014</a:t>
            </a:r>
          </a:p>
          <a:p>
            <a:pPr rtl="0" lvl="0">
              <a:spcBef>
                <a:spcPts val="0"/>
              </a:spcBef>
              <a:buNone/>
            </a:pPr>
            <a:r>
              <a:t/>
            </a:r>
            <a:endParaRPr i="0"/>
          </a:p>
          <a:p>
            <a:pPr rtl="0" lvl="0">
              <a:spcBef>
                <a:spcPts val="0"/>
              </a:spcBef>
              <a:buNone/>
            </a:pPr>
            <a:r>
              <a:rPr lang="en">
                <a:latin typeface="Ubuntu"/>
                <a:ea typeface="Ubuntu"/>
                <a:cs typeface="Ubuntu"/>
                <a:sym typeface="Ubuntu"/>
              </a:rPr>
              <a:t>www.apo-x.org</a:t>
            </a:r>
          </a:p>
        </p:txBody>
      </p:sp>
      <p:pic>
        <p:nvPicPr>
          <p:cNvPr id="59" name="Shape 59"/>
          <p:cNvPicPr preferRelativeResize="0"/>
          <p:nvPr/>
        </p:nvPicPr>
        <p:blipFill>
          <a:blip r:embed="rId3"/>
          <a:stretch>
            <a:fillRect/>
          </a:stretch>
        </p:blipFill>
        <p:spPr>
          <a:xfrm>
            <a:off y="236934" x="3471862"/>
            <a:ext cy="2193131" cx="1650206"/>
          </a:xfrm>
          <a:prstGeom prst="rect">
            <a:avLst/>
          </a:prstGeom>
          <a:noFill/>
          <a:ln>
            <a:noFill/>
          </a:ln>
        </p:spPr>
      </p:pic>
      <p:pic>
        <p:nvPicPr>
          <p:cNvPr id="60" name="Shape 60"/>
          <p:cNvPicPr preferRelativeResize="0"/>
          <p:nvPr/>
        </p:nvPicPr>
        <p:blipFill>
          <a:blip r:embed="rId4"/>
          <a:stretch>
            <a:fillRect/>
          </a:stretch>
        </p:blipFill>
        <p:spPr>
          <a:xfrm>
            <a:off y="4121835" x="7217164"/>
            <a:ext cy="900259" cx="125938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23" name="Shape 123"/>
        <p:cNvGrpSpPr/>
        <p:nvPr/>
      </p:nvGrpSpPr>
      <p:grpSpPr>
        <a:xfrm>
          <a:off y="0" x="0"/>
          <a:ext cy="0" cx="0"/>
          <a:chOff y="0" x="0"/>
          <a:chExt cy="0" cx="0"/>
        </a:xfrm>
      </p:grpSpPr>
      <p:sp>
        <p:nvSpPr>
          <p:cNvPr id="124" name="Shape 12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Golden Eagle Nominations!</a:t>
            </a:r>
          </a:p>
        </p:txBody>
      </p:sp>
      <p:sp>
        <p:nvSpPr>
          <p:cNvPr id="125" name="Shape 125"/>
          <p:cNvSpPr txBox="1"/>
          <p:nvPr>
            <p:ph idx="1" type="body"/>
          </p:nvPr>
        </p:nvSpPr>
        <p:spPr>
          <a:xfrm>
            <a:off y="1200150" x="457200"/>
            <a:ext cy="542999" cx="8229600"/>
          </a:xfrm>
          <a:prstGeom prst="rect">
            <a:avLst/>
          </a:prstGeom>
        </p:spPr>
        <p:txBody>
          <a:bodyPr bIns="91425" rIns="91425" lIns="91425" tIns="91425" anchor="t" anchorCtr="0">
            <a:noAutofit/>
          </a:bodyPr>
          <a:lstStyle/>
          <a:p>
            <a:pPr rtl="0" lvl="0">
              <a:spcBef>
                <a:spcPts val="0"/>
              </a:spcBef>
              <a:buNone/>
            </a:pPr>
            <a:r>
              <a:rPr sz="2400" lang="en">
                <a:latin typeface="Ubuntu"/>
                <a:ea typeface="Ubuntu"/>
                <a:cs typeface="Ubuntu"/>
                <a:sym typeface="Ubuntu"/>
              </a:rPr>
              <a:t>Submit your nominations before 5/15, 11:59PM!</a:t>
            </a:r>
          </a:p>
        </p:txBody>
      </p:sp>
      <p:sp>
        <p:nvSpPr>
          <p:cNvPr id="126" name="Shape 126"/>
          <p:cNvSpPr txBox="1"/>
          <p:nvPr/>
        </p:nvSpPr>
        <p:spPr>
          <a:xfrm>
            <a:off y="2032600" x="454750"/>
            <a:ext cy="2277899" cx="2910299"/>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Keep the nominations coming! :]</a:t>
            </a:r>
          </a:p>
          <a:p>
            <a:pPr rtl="0" lvl="0">
              <a:spcBef>
                <a:spcPts val="0"/>
              </a:spcBef>
              <a:buNone/>
            </a:pPr>
            <a:r>
              <a:t/>
            </a:r>
            <a:endParaRPr>
              <a:latin typeface="Ubuntu"/>
              <a:ea typeface="Ubuntu"/>
              <a:cs typeface="Ubuntu"/>
              <a:sym typeface="Ubuntu"/>
            </a:endParaRPr>
          </a:p>
          <a:p>
            <a:pPr rtl="0" lvl="0">
              <a:spcBef>
                <a:spcPts val="0"/>
              </a:spcBef>
              <a:buNone/>
            </a:pPr>
            <a:r>
              <a:rPr lang="en">
                <a:latin typeface="Ubuntu"/>
                <a:ea typeface="Ubuntu"/>
                <a:cs typeface="Ubuntu"/>
                <a:sym typeface="Ubuntu"/>
              </a:rPr>
              <a:t>Please nominate </a:t>
            </a:r>
            <a:r>
              <a:rPr b="1" lang="en">
                <a:latin typeface="Ubuntu"/>
                <a:ea typeface="Ubuntu"/>
                <a:cs typeface="Ubuntu"/>
                <a:sym typeface="Ubuntu"/>
              </a:rPr>
              <a:t>GOOD-STANDING ACTIVES</a:t>
            </a:r>
          </a:p>
          <a:p>
            <a:pPr rtl="0" lvl="0">
              <a:spcBef>
                <a:spcPts val="0"/>
              </a:spcBef>
              <a:buNone/>
            </a:pPr>
            <a:r>
              <a:t/>
            </a:r>
            <a:endParaRPr>
              <a:latin typeface="Ubuntu"/>
              <a:ea typeface="Ubuntu"/>
              <a:cs typeface="Ubuntu"/>
              <a:sym typeface="Ubuntu"/>
            </a:endParaRPr>
          </a:p>
          <a:p>
            <a:pPr rtl="0" lvl="0">
              <a:spcBef>
                <a:spcPts val="0"/>
              </a:spcBef>
              <a:buNone/>
            </a:pPr>
            <a:r>
              <a:rPr lang="en">
                <a:latin typeface="Ubuntu"/>
                <a:ea typeface="Ubuntu"/>
                <a:cs typeface="Ubuntu"/>
                <a:sym typeface="Ubuntu"/>
              </a:rPr>
              <a:t>PLEDGES YOU CAN NOMINATE PEOPLE TOO!</a:t>
            </a:r>
          </a:p>
          <a:p>
            <a:pPr rtl="0" lvl="0">
              <a:spcBef>
                <a:spcPts val="0"/>
              </a:spcBef>
              <a:buNone/>
            </a:pPr>
            <a:r>
              <a:t/>
            </a:r>
            <a:endParaRPr>
              <a:latin typeface="Ubuntu"/>
              <a:ea typeface="Ubuntu"/>
              <a:cs typeface="Ubuntu"/>
              <a:sym typeface="Ubuntu"/>
            </a:endParaRPr>
          </a:p>
          <a:p>
            <a:pPr rtl="0" lvl="0">
              <a:spcBef>
                <a:spcPts val="0"/>
              </a:spcBef>
              <a:buNone/>
            </a:pPr>
            <a:r>
              <a:rPr lang="en">
                <a:latin typeface="Ubuntu"/>
                <a:ea typeface="Ubuntu"/>
                <a:cs typeface="Ubuntu"/>
                <a:sym typeface="Ubuntu"/>
              </a:rPr>
              <a:t>URL: </a:t>
            </a:r>
            <a:r>
              <a:rPr u="sng" sz="1200" lang="en">
                <a:solidFill>
                  <a:schemeClr val="hlink"/>
                </a:solidFill>
                <a:latin typeface="Ubuntu"/>
                <a:ea typeface="Ubuntu"/>
                <a:cs typeface="Ubuntu"/>
                <a:sym typeface="Ubuntu"/>
                <a:hlinkClick r:id="rId3"/>
              </a:rPr>
              <a:t>http://www.apo-x.org/forums/read.php?4,4650</a:t>
            </a:r>
          </a:p>
          <a:p>
            <a:pPr rtl="0" lvl="0">
              <a:spcBef>
                <a:spcPts val="0"/>
              </a:spcBef>
              <a:buNone/>
            </a:pPr>
            <a:r>
              <a:t/>
            </a:r>
            <a:endParaRPr sz="1200">
              <a:latin typeface="Ubuntu"/>
              <a:ea typeface="Ubuntu"/>
              <a:cs typeface="Ubuntu"/>
              <a:sym typeface="Ubuntu"/>
            </a:endParaRPr>
          </a:p>
        </p:txBody>
      </p:sp>
      <p:pic>
        <p:nvPicPr>
          <p:cNvPr id="127" name="Shape 127"/>
          <p:cNvPicPr preferRelativeResize="0"/>
          <p:nvPr/>
        </p:nvPicPr>
        <p:blipFill>
          <a:blip r:embed="rId4"/>
          <a:stretch>
            <a:fillRect/>
          </a:stretch>
        </p:blipFill>
        <p:spPr>
          <a:xfrm>
            <a:off y="1835349" x="3785466"/>
            <a:ext cy="1426775" cx="5061871"/>
          </a:xfrm>
          <a:prstGeom prst="rect">
            <a:avLst/>
          </a:prstGeom>
          <a:noFill/>
          <a:ln>
            <a:noFill/>
          </a:ln>
        </p:spPr>
      </p:pic>
      <p:pic>
        <p:nvPicPr>
          <p:cNvPr id="128" name="Shape 128"/>
          <p:cNvPicPr preferRelativeResize="0"/>
          <p:nvPr/>
        </p:nvPicPr>
        <p:blipFill>
          <a:blip r:embed="rId5"/>
          <a:stretch>
            <a:fillRect/>
          </a:stretch>
        </p:blipFill>
        <p:spPr>
          <a:xfrm>
            <a:off y="3506725" x="3441237"/>
            <a:ext cy="457200" cx="5429250"/>
          </a:xfrm>
          <a:prstGeom prst="rect">
            <a:avLst/>
          </a:prstGeom>
          <a:noFill/>
          <a:ln>
            <a:noFill/>
          </a:ln>
        </p:spPr>
      </p:pic>
      <p:pic>
        <p:nvPicPr>
          <p:cNvPr id="129" name="Shape 129"/>
          <p:cNvPicPr preferRelativeResize="0"/>
          <p:nvPr/>
        </p:nvPicPr>
        <p:blipFill>
          <a:blip r:embed="rId6"/>
          <a:stretch>
            <a:fillRect/>
          </a:stretch>
        </p:blipFill>
        <p:spPr>
          <a:xfrm>
            <a:off y="4300550" x="3754175"/>
            <a:ext cy="533400" cx="5124450"/>
          </a:xfrm>
          <a:prstGeom prst="rect">
            <a:avLst/>
          </a:prstGeom>
          <a:noFill/>
          <a:ln>
            <a:noFill/>
          </a:ln>
        </p:spPr>
      </p:pic>
      <p:cxnSp>
        <p:nvCxnSpPr>
          <p:cNvPr id="130" name="Shape 130"/>
          <p:cNvCxnSpPr/>
          <p:nvPr/>
        </p:nvCxnSpPr>
        <p:spPr>
          <a:xfrm rot="10800000" flipH="1">
            <a:off y="2543787" x="3613575"/>
            <a:ext cy="9899" cx="418799"/>
          </a:xfrm>
          <a:prstGeom prst="straightConnector1">
            <a:avLst/>
          </a:prstGeom>
          <a:noFill/>
          <a:ln w="19050" cap="flat">
            <a:solidFill>
              <a:srgbClr val="FF0000"/>
            </a:solidFill>
            <a:prstDash val="solid"/>
            <a:round/>
            <a:headEnd w="lg" len="lg" type="none"/>
            <a:tailEnd w="lg" len="lg" type="triangle"/>
          </a:ln>
        </p:spPr>
      </p:cxnSp>
      <p:sp>
        <p:nvSpPr>
          <p:cNvPr id="131" name="Shape 131"/>
          <p:cNvSpPr/>
          <p:nvPr/>
        </p:nvSpPr>
        <p:spPr>
          <a:xfrm>
            <a:off y="1803725" x="5932700"/>
            <a:ext cy="235200" cx="767400"/>
          </a:xfrm>
          <a:prstGeom prst="ellipse">
            <a:avLst/>
          </a:prstGeom>
          <a:noFill/>
          <a:ln w="19050" cap="flat">
            <a:solidFill>
              <a:srgbClr val="FF0000"/>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cxnSp>
        <p:nvCxnSpPr>
          <p:cNvPr id="132" name="Shape 132"/>
          <p:cNvCxnSpPr/>
          <p:nvPr/>
        </p:nvCxnSpPr>
        <p:spPr>
          <a:xfrm rot="10800000" flipH="1">
            <a:off y="3610587" x="3080175"/>
            <a:ext cy="9899" cx="418799"/>
          </a:xfrm>
          <a:prstGeom prst="straightConnector1">
            <a:avLst/>
          </a:prstGeom>
          <a:noFill/>
          <a:ln w="19050" cap="flat">
            <a:solidFill>
              <a:srgbClr val="FF0000"/>
            </a:solidFill>
            <a:prstDash val="solid"/>
            <a:round/>
            <a:headEnd w="lg" len="lg" type="none"/>
            <a:tailEnd w="lg" len="lg" type="triangle"/>
          </a:ln>
        </p:spPr>
      </p:cxnSp>
      <p:cxnSp>
        <p:nvCxnSpPr>
          <p:cNvPr id="133" name="Shape 133"/>
          <p:cNvCxnSpPr/>
          <p:nvPr/>
        </p:nvCxnSpPr>
        <p:spPr>
          <a:xfrm rot="10800000" flipH="1">
            <a:off y="4677387" x="3308775"/>
            <a:ext cy="9899" cx="418799"/>
          </a:xfrm>
          <a:prstGeom prst="straightConnector1">
            <a:avLst/>
          </a:prstGeom>
          <a:noFill/>
          <a:ln w="19050" cap="flat">
            <a:solidFill>
              <a:srgbClr val="FF0000"/>
            </a:solidFill>
            <a:prstDash val="solid"/>
            <a:round/>
            <a:headEnd w="lg" len="lg" type="none"/>
            <a:tailEnd w="lg" len="lg" type="triangle"/>
          </a:ln>
        </p:spPr>
      </p:cxn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37" name="Shape 137"/>
        <p:cNvGrpSpPr/>
        <p:nvPr/>
      </p:nvGrpSpPr>
      <p:grpSpPr>
        <a:xfrm>
          <a:off y="0" x="0"/>
          <a:ext cy="0" cx="0"/>
          <a:chOff y="0" x="0"/>
          <a:chExt cy="0" cx="0"/>
        </a:xfrm>
      </p:grpSpPr>
      <p:sp>
        <p:nvSpPr>
          <p:cNvPr id="138" name="Shape 13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Golden Eagle Nominations!</a:t>
            </a:r>
          </a:p>
        </p:txBody>
      </p:sp>
      <p:pic>
        <p:nvPicPr>
          <p:cNvPr id="139" name="Shape 139"/>
          <p:cNvPicPr preferRelativeResize="0"/>
          <p:nvPr/>
        </p:nvPicPr>
        <p:blipFill>
          <a:blip r:embed="rId3"/>
          <a:stretch>
            <a:fillRect/>
          </a:stretch>
        </p:blipFill>
        <p:spPr>
          <a:xfrm>
            <a:off y="1427174" x="257450"/>
            <a:ext cy="2519501" cx="3802475"/>
          </a:xfrm>
          <a:prstGeom prst="rect">
            <a:avLst/>
          </a:prstGeom>
        </p:spPr>
      </p:pic>
      <p:pic>
        <p:nvPicPr>
          <p:cNvPr id="140" name="Shape 140"/>
          <p:cNvPicPr preferRelativeResize="0"/>
          <p:nvPr/>
        </p:nvPicPr>
        <p:blipFill>
          <a:blip r:embed="rId4"/>
          <a:stretch>
            <a:fillRect/>
          </a:stretch>
        </p:blipFill>
        <p:spPr>
          <a:xfrm>
            <a:off y="1427175" x="4241575"/>
            <a:ext cy="3164049" cx="1779775"/>
          </a:xfrm>
          <a:prstGeom prst="rect">
            <a:avLst/>
          </a:prstGeom>
        </p:spPr>
      </p:pic>
      <p:pic>
        <p:nvPicPr>
          <p:cNvPr id="141" name="Shape 141"/>
          <p:cNvPicPr preferRelativeResize="0"/>
          <p:nvPr/>
        </p:nvPicPr>
        <p:blipFill>
          <a:blip r:embed="rId5"/>
          <a:stretch>
            <a:fillRect/>
          </a:stretch>
        </p:blipFill>
        <p:spPr>
          <a:xfrm>
            <a:off y="1427174" x="6203000"/>
            <a:ext cy="3164071" cx="1779775"/>
          </a:xfrm>
          <a:prstGeom prst="rect">
            <a:avLst/>
          </a:prstGeom>
        </p:spPr>
      </p:pic>
      <p:sp>
        <p:nvSpPr>
          <p:cNvPr id="142" name="Shape 142"/>
          <p:cNvSpPr txBox="1"/>
          <p:nvPr/>
        </p:nvSpPr>
        <p:spPr>
          <a:xfrm>
            <a:off y="4088450" x="248625"/>
            <a:ext cy="690899" cx="3802500"/>
          </a:xfrm>
          <a:prstGeom prst="rect">
            <a:avLst/>
          </a:prstGeom>
        </p:spPr>
        <p:txBody>
          <a:bodyPr bIns="91425" rIns="91425" lIns="91425" tIns="91425" anchor="t" anchorCtr="0">
            <a:noAutofit/>
          </a:bodyPr>
          <a:lstStyle/>
          <a:p>
            <a:pPr>
              <a:spcBef>
                <a:spcPts val="0"/>
              </a:spcBef>
              <a:buNone/>
            </a:pPr>
            <a:r>
              <a:rPr b="1" lang="en"/>
              <a:t>*BEHOLD</a:t>
            </a:r>
            <a:r>
              <a:rPr lang="en"/>
              <a:t>: The cry of the rare </a:t>
            </a:r>
            <a:r>
              <a:rPr b="1" lang="en">
                <a:solidFill>
                  <a:srgbClr val="E69138"/>
                </a:solidFill>
              </a:rPr>
              <a:t>Filipino Golden Eagle</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46" name="Shape 146"/>
        <p:cNvGrpSpPr/>
        <p:nvPr/>
      </p:nvGrpSpPr>
      <p:grpSpPr>
        <a:xfrm>
          <a:off y="0" x="0"/>
          <a:ext cy="0" cx="0"/>
          <a:chOff y="0" x="0"/>
          <a:chExt cy="0" cx="0"/>
        </a:xfrm>
      </p:grpSpPr>
      <p:sp>
        <p:nvSpPr>
          <p:cNvPr id="147" name="Shape 14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LFS and EMH</a:t>
            </a:r>
          </a:p>
        </p:txBody>
      </p:sp>
      <p:sp>
        <p:nvSpPr>
          <p:cNvPr id="148" name="Shape 14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Vote for your LFS and EMH awards! </a:t>
            </a:r>
          </a:p>
          <a:p>
            <a:pPr rtl="0" lvl="0">
              <a:spcBef>
                <a:spcPts val="0"/>
              </a:spcBef>
              <a:buNone/>
            </a:pPr>
            <a:r>
              <a:t/>
            </a:r>
            <a:endParaRPr>
              <a:latin typeface="Ubuntu"/>
              <a:ea typeface="Ubuntu"/>
              <a:cs typeface="Ubuntu"/>
              <a:sym typeface="Ubuntu"/>
            </a:endParaRPr>
          </a:p>
          <a:p>
            <a:pPr rtl="0" lvl="0">
              <a:spcBef>
                <a:spcPts val="0"/>
              </a:spcBef>
              <a:buNone/>
            </a:pPr>
            <a:r>
              <a:rPr lang="en">
                <a:latin typeface="Ubuntu"/>
                <a:ea typeface="Ubuntu"/>
                <a:cs typeface="Ubuntu"/>
                <a:sym typeface="Ubuntu"/>
              </a:rPr>
              <a:t>For LFS, vote for one Active </a:t>
            </a:r>
            <a:r>
              <a:rPr b="1" lang="en">
                <a:latin typeface="Ubuntu"/>
                <a:ea typeface="Ubuntu"/>
                <a:cs typeface="Ubuntu"/>
                <a:sym typeface="Ubuntu"/>
              </a:rPr>
              <a:t>and</a:t>
            </a:r>
            <a:r>
              <a:rPr lang="en">
                <a:latin typeface="Ubuntu"/>
                <a:ea typeface="Ubuntu"/>
                <a:cs typeface="Ubuntu"/>
                <a:sym typeface="Ubuntu"/>
              </a:rPr>
              <a:t> one Pledge in each category (L, F, and S)</a:t>
            </a:r>
          </a:p>
          <a:p>
            <a:pPr rtl="0" lvl="0">
              <a:spcBef>
                <a:spcPts val="0"/>
              </a:spcBef>
              <a:buNone/>
            </a:pPr>
            <a:r>
              <a:t/>
            </a:r>
            <a:endParaRPr>
              <a:latin typeface="Ubuntu"/>
              <a:ea typeface="Ubuntu"/>
              <a:cs typeface="Ubuntu"/>
              <a:sym typeface="Ubuntu"/>
            </a:endParaRPr>
          </a:p>
          <a:p>
            <a:pPr rtl="0" lvl="0">
              <a:spcBef>
                <a:spcPts val="0"/>
              </a:spcBef>
              <a:buNone/>
            </a:pPr>
            <a:r>
              <a:rPr lang="en">
                <a:latin typeface="Ubuntu"/>
                <a:ea typeface="Ubuntu"/>
                <a:cs typeface="Ubuntu"/>
                <a:sym typeface="Ubuntu"/>
              </a:rPr>
              <a:t>EMH vote for one </a:t>
            </a:r>
            <a:r>
              <a:rPr b="1" lang="en">
                <a:latin typeface="Ubuntu"/>
                <a:ea typeface="Ubuntu"/>
                <a:cs typeface="Ubuntu"/>
                <a:sym typeface="Ubuntu"/>
              </a:rPr>
              <a:t>Active</a:t>
            </a:r>
            <a:r>
              <a:rPr lang="en">
                <a:latin typeface="Ubuntu"/>
                <a:ea typeface="Ubuntu"/>
                <a:cs typeface="Ubuntu"/>
                <a:sym typeface="Ubuntu"/>
              </a:rPr>
              <a:t> brother</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52" name="Shape 152"/>
        <p:cNvGrpSpPr/>
        <p:nvPr/>
      </p:nvGrpSpPr>
      <p:grpSpPr>
        <a:xfrm>
          <a:off y="0" x="0"/>
          <a:ext cy="0" cx="0"/>
          <a:chOff y="0" x="0"/>
          <a:chExt cy="0" cx="0"/>
        </a:xfrm>
      </p:grpSpPr>
      <p:sp>
        <p:nvSpPr>
          <p:cNvPr id="153" name="Shape 15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Senior Memories Night!</a:t>
            </a:r>
          </a:p>
        </p:txBody>
      </p:sp>
      <p:sp>
        <p:nvSpPr>
          <p:cNvPr id="154" name="Shape 15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Wednesday, May 28th</a:t>
            </a:r>
          </a:p>
          <a:p>
            <a:pPr rtl="0" lvl="0">
              <a:spcBef>
                <a:spcPts val="0"/>
              </a:spcBef>
              <a:buNone/>
            </a:pPr>
            <a:r>
              <a:rPr lang="en">
                <a:latin typeface="Ubuntu"/>
                <a:ea typeface="Ubuntu"/>
                <a:cs typeface="Ubuntu"/>
                <a:sym typeface="Ubuntu"/>
              </a:rPr>
              <a:t>after CM 8</a:t>
            </a:r>
          </a:p>
          <a:p>
            <a:pPr rtl="0" lvl="0">
              <a:spcBef>
                <a:spcPts val="0"/>
              </a:spcBef>
              <a:buNone/>
            </a:pPr>
            <a:r>
              <a:rPr lang="en">
                <a:latin typeface="Ubuntu"/>
                <a:ea typeface="Ubuntu"/>
                <a:cs typeface="Ubuntu"/>
                <a:sym typeface="Ubuntu"/>
              </a:rPr>
              <a:t>@ Kinsey 1200B </a:t>
            </a:r>
          </a:p>
          <a:p>
            <a:pPr rtl="0" lvl="0">
              <a:spcBef>
                <a:spcPts val="0"/>
              </a:spcBef>
              <a:buNone/>
            </a:pPr>
            <a:r>
              <a:t/>
            </a:r>
            <a:endParaRPr>
              <a:latin typeface="Ubuntu"/>
              <a:ea typeface="Ubuntu"/>
              <a:cs typeface="Ubuntu"/>
              <a:sym typeface="Ubuntu"/>
            </a:endParaRPr>
          </a:p>
          <a:p>
            <a:pPr rtl="0" lvl="0">
              <a:spcBef>
                <a:spcPts val="0"/>
              </a:spcBef>
              <a:buNone/>
            </a:pPr>
            <a:r>
              <a:rPr sz="1800" lang="en">
                <a:latin typeface="Ubuntu"/>
                <a:ea typeface="Ubuntu"/>
                <a:cs typeface="Ubuntu"/>
                <a:sym typeface="Ubuntu"/>
              </a:rPr>
              <a:t>E-mail us if:</a:t>
            </a:r>
          </a:p>
          <a:p>
            <a:pPr rtl="0" lvl="0" indent="-342900" marL="457200">
              <a:spcBef>
                <a:spcPts val="0"/>
              </a:spcBef>
              <a:buClr>
                <a:schemeClr val="dk1"/>
              </a:buClr>
              <a:buSzPct val="100000"/>
              <a:buFont typeface="Arial"/>
              <a:buChar char="●"/>
            </a:pPr>
            <a:r>
              <a:rPr sz="1800" lang="en">
                <a:latin typeface="Ubuntu"/>
                <a:ea typeface="Ubuntu"/>
                <a:cs typeface="Ubuntu"/>
                <a:sym typeface="Ubuntu"/>
              </a:rPr>
              <a:t>you are a graduating senior and are attending/Banquet/want to be spoken for</a:t>
            </a:r>
          </a:p>
          <a:p>
            <a:pPr rtl="0" lvl="0" indent="-342900" marL="457200">
              <a:spcBef>
                <a:spcPts val="0"/>
              </a:spcBef>
              <a:buClr>
                <a:schemeClr val="dk1"/>
              </a:buClr>
              <a:buSzPct val="100000"/>
              <a:buFont typeface="Arial"/>
              <a:buChar char="●"/>
            </a:pPr>
            <a:r>
              <a:rPr sz="1800" lang="en">
                <a:latin typeface="Ubuntu"/>
                <a:ea typeface="Ubuntu"/>
                <a:cs typeface="Ubuntu"/>
                <a:sym typeface="Ubuntu"/>
              </a:rPr>
              <a:t>if you plan on speaking for a senior at SMN or Banquet</a:t>
            </a:r>
          </a:p>
          <a:p>
            <a:pPr rtl="0" lvl="0">
              <a:spcBef>
                <a:spcPts val="0"/>
              </a:spcBef>
              <a:buNone/>
            </a:pPr>
            <a:r>
              <a:t/>
            </a:r>
            <a:endParaRPr>
              <a:latin typeface="Ubuntu"/>
              <a:ea typeface="Ubuntu"/>
              <a:cs typeface="Ubuntu"/>
              <a:sym typeface="Ubuntu"/>
            </a:endParaRPr>
          </a:p>
        </p:txBody>
      </p:sp>
      <p:pic>
        <p:nvPicPr>
          <p:cNvPr id="155" name="Shape 155"/>
          <p:cNvPicPr preferRelativeResize="0"/>
          <p:nvPr/>
        </p:nvPicPr>
        <p:blipFill>
          <a:blip r:embed="rId3"/>
          <a:stretch>
            <a:fillRect/>
          </a:stretch>
        </p:blipFill>
        <p:spPr>
          <a:xfrm>
            <a:off y="1494825" x="4685650"/>
            <a:ext cy="2153849" cx="3158149"/>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59" name="Shape 159"/>
        <p:cNvGrpSpPr/>
        <p:nvPr/>
      </p:nvGrpSpPr>
      <p:grpSpPr>
        <a:xfrm>
          <a:off y="0" x="0"/>
          <a:ext cy="0" cx="0"/>
          <a:chOff y="0" x="0"/>
          <a:chExt cy="0" cx="0"/>
        </a:xfrm>
      </p:grpSpPr>
      <p:sp>
        <p:nvSpPr>
          <p:cNvPr id="160" name="Shape 16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Shoutout Book!</a:t>
            </a:r>
          </a:p>
        </p:txBody>
      </p:sp>
      <p:pic>
        <p:nvPicPr>
          <p:cNvPr id="161" name="Shape 161"/>
          <p:cNvPicPr preferRelativeResize="0"/>
          <p:nvPr/>
        </p:nvPicPr>
        <p:blipFill>
          <a:blip r:embed="rId3"/>
          <a:stretch>
            <a:fillRect/>
          </a:stretch>
        </p:blipFill>
        <p:spPr>
          <a:xfrm>
            <a:off y="1433531" x="328800"/>
            <a:ext cy="452749" cx="7653149"/>
          </a:xfrm>
          <a:prstGeom prst="rect">
            <a:avLst/>
          </a:prstGeom>
          <a:noFill/>
          <a:ln>
            <a:noFill/>
          </a:ln>
        </p:spPr>
      </p:pic>
      <p:pic>
        <p:nvPicPr>
          <p:cNvPr id="162" name="Shape 162"/>
          <p:cNvPicPr preferRelativeResize="0"/>
          <p:nvPr/>
        </p:nvPicPr>
        <p:blipFill>
          <a:blip r:embed="rId4"/>
          <a:stretch>
            <a:fillRect/>
          </a:stretch>
        </p:blipFill>
        <p:spPr>
          <a:xfrm>
            <a:off y="2122925" x="1974974"/>
            <a:ext cy="2856025" cx="4360798"/>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66" name="Shape 166"/>
        <p:cNvGrpSpPr/>
        <p:nvPr/>
      </p:nvGrpSpPr>
      <p:grpSpPr>
        <a:xfrm>
          <a:off y="0" x="0"/>
          <a:ext cy="0" cx="0"/>
          <a:chOff y="0" x="0"/>
          <a:chExt cy="0" cx="0"/>
        </a:xfrm>
      </p:grpSpPr>
      <p:sp>
        <p:nvSpPr>
          <p:cNvPr id="167" name="Shape 16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Alpha Lambda Achievement </a:t>
            </a:r>
          </a:p>
        </p:txBody>
      </p:sp>
      <p:sp>
        <p:nvSpPr>
          <p:cNvPr id="168" name="Shape 168"/>
          <p:cNvSpPr txBox="1"/>
          <p:nvPr>
            <p:ph idx="1" type="body"/>
          </p:nvPr>
        </p:nvSpPr>
        <p:spPr>
          <a:xfrm>
            <a:off y="1389700" x="457200"/>
            <a:ext cy="3282900" cx="3980399"/>
          </a:xfrm>
          <a:prstGeom prst="rect">
            <a:avLst/>
          </a:prstGeom>
        </p:spPr>
        <p:txBody>
          <a:bodyPr bIns="91425" rIns="91425" lIns="91425" tIns="91425" anchor="t" anchorCtr="0">
            <a:noAutofit/>
          </a:bodyPr>
          <a:lstStyle/>
          <a:p>
            <a:pPr rtl="0" lvl="0">
              <a:spcBef>
                <a:spcPts val="0"/>
              </a:spcBef>
              <a:buNone/>
            </a:pPr>
            <a:r>
              <a:rPr b="1" lang="en">
                <a:latin typeface="Ubuntu"/>
                <a:ea typeface="Ubuntu"/>
                <a:cs typeface="Ubuntu"/>
                <a:sym typeface="Ubuntu"/>
              </a:rPr>
              <a:t>ALMIGHTY LEOS</a:t>
            </a:r>
          </a:p>
          <a:p>
            <a:pPr rtl="0" lvl="0">
              <a:spcBef>
                <a:spcPts val="0"/>
              </a:spcBef>
              <a:buNone/>
            </a:pPr>
            <a:r>
              <a:rPr sz="2400" lang="en">
                <a:latin typeface="Ubuntu"/>
                <a:ea typeface="Ubuntu"/>
                <a:cs typeface="Ubuntu"/>
                <a:sym typeface="Ubuntu"/>
              </a:rPr>
              <a:t>take a picture of 2 people in your family recreating the iconic pose from the Lion King in which Rafiki holds up baby Simba. </a:t>
            </a:r>
          </a:p>
        </p:txBody>
      </p:sp>
      <p:pic>
        <p:nvPicPr>
          <p:cNvPr id="169" name="Shape 169"/>
          <p:cNvPicPr preferRelativeResize="0"/>
          <p:nvPr/>
        </p:nvPicPr>
        <p:blipFill>
          <a:blip r:embed="rId3"/>
          <a:stretch>
            <a:fillRect/>
          </a:stretch>
        </p:blipFill>
        <p:spPr>
          <a:xfrm>
            <a:off y="1389700" x="4437591"/>
            <a:ext cy="2016599" cx="4140307"/>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73" name="Shape 173"/>
        <p:cNvGrpSpPr/>
        <p:nvPr/>
      </p:nvGrpSpPr>
      <p:grpSpPr>
        <a:xfrm>
          <a:off y="0" x="0"/>
          <a:ext cy="0" cx="0"/>
          <a:chOff y="0" x="0"/>
          <a:chExt cy="0" cx="0"/>
        </a:xfrm>
      </p:grpSpPr>
      <p:sp>
        <p:nvSpPr>
          <p:cNvPr id="174" name="Shape 17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Alpha Lambda Achievement </a:t>
            </a:r>
          </a:p>
        </p:txBody>
      </p:sp>
      <p:sp>
        <p:nvSpPr>
          <p:cNvPr id="175" name="Shape 17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b="1" lang="en">
                <a:latin typeface="Ubuntu"/>
                <a:ea typeface="Ubuntu"/>
                <a:cs typeface="Ubuntu"/>
                <a:sym typeface="Ubuntu"/>
              </a:rPr>
              <a:t>ALMIGHTY LEOS</a:t>
            </a:r>
          </a:p>
          <a:p>
            <a:pPr rtl="0" lvl="0">
              <a:spcBef>
                <a:spcPts val="0"/>
              </a:spcBef>
              <a:buNone/>
            </a:pPr>
            <a:r>
              <a:rPr b="1" lang="en">
                <a:latin typeface="Ubuntu"/>
                <a:ea typeface="Ubuntu"/>
                <a:cs typeface="Ubuntu"/>
                <a:sym typeface="Ubuntu"/>
              </a:rPr>
              <a:t>	</a:t>
            </a:r>
            <a:r>
              <a:rPr sz="2400" lang="en">
                <a:latin typeface="Ubuntu"/>
                <a:ea typeface="Ubuntu"/>
                <a:cs typeface="Ubuntu"/>
                <a:sym typeface="Ubuntu"/>
              </a:rPr>
              <a:t>take a picture of 2 people in your family recreating the iconic pose from the Lion King in which Rafiki holds up baby Simba. </a:t>
            </a:r>
          </a:p>
        </p:txBody>
      </p:sp>
      <p:pic>
        <p:nvPicPr>
          <p:cNvPr id="176" name="Shape 176"/>
          <p:cNvPicPr preferRelativeResize="0"/>
          <p:nvPr/>
        </p:nvPicPr>
        <p:blipFill>
          <a:blip r:embed="rId3"/>
          <a:stretch>
            <a:fillRect/>
          </a:stretch>
        </p:blipFill>
        <p:spPr>
          <a:xfrm>
            <a:off y="0" x="0"/>
            <a:ext cy="5143500" cx="91440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80" name="Shape 180"/>
        <p:cNvGrpSpPr/>
        <p:nvPr/>
      </p:nvGrpSpPr>
      <p:grpSpPr>
        <a:xfrm>
          <a:off y="0" x="0"/>
          <a:ext cy="0" cx="0"/>
          <a:chOff y="0" x="0"/>
          <a:chExt cy="0" cx="0"/>
        </a:xfrm>
      </p:grpSpPr>
      <p:sp>
        <p:nvSpPr>
          <p:cNvPr id="181" name="Shape 18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Achievements</a:t>
            </a:r>
          </a:p>
        </p:txBody>
      </p:sp>
      <p:sp>
        <p:nvSpPr>
          <p:cNvPr id="182" name="Shape 18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ALL are due by </a:t>
            </a:r>
            <a:r>
              <a:rPr b="1" lang="en">
                <a:latin typeface="Ubuntu"/>
                <a:ea typeface="Ubuntu"/>
                <a:cs typeface="Ubuntu"/>
                <a:sym typeface="Ubuntu"/>
              </a:rPr>
              <a:t>May 24th</a:t>
            </a:r>
            <a:r>
              <a:rPr lang="en">
                <a:latin typeface="Ubuntu"/>
                <a:ea typeface="Ubuntu"/>
                <a:cs typeface="Ubuntu"/>
                <a:sym typeface="Ubuntu"/>
              </a:rPr>
              <a:t> at </a:t>
            </a:r>
            <a:r>
              <a:rPr u="sng" lang="en">
                <a:latin typeface="Ubuntu"/>
                <a:ea typeface="Ubuntu"/>
                <a:cs typeface="Ubuntu"/>
                <a:sym typeface="Ubuntu"/>
              </a:rPr>
              <a:t>midnight</a:t>
            </a:r>
            <a:r>
              <a:rPr lang="en">
                <a:latin typeface="Ubuntu"/>
                <a:ea typeface="Ubuntu"/>
                <a:cs typeface="Ubuntu"/>
                <a:sym typeface="Ubuntu"/>
              </a:rPr>
              <a:t>. </a:t>
            </a:r>
          </a:p>
          <a:p>
            <a:pPr rtl="0" lvl="0">
              <a:spcBef>
                <a:spcPts val="0"/>
              </a:spcBef>
              <a:buNone/>
            </a:pPr>
            <a:r>
              <a:t/>
            </a:r>
            <a:endParaRPr>
              <a:latin typeface="Ubuntu"/>
              <a:ea typeface="Ubuntu"/>
              <a:cs typeface="Ubuntu"/>
              <a:sym typeface="Ubuntu"/>
            </a:endParaRPr>
          </a:p>
          <a:p>
            <a:pPr rtl="0" lvl="0">
              <a:spcBef>
                <a:spcPts val="0"/>
              </a:spcBef>
              <a:buNone/>
            </a:pPr>
            <a:r>
              <a:t/>
            </a:r>
            <a:endParaRPr>
              <a:latin typeface="Ubuntu"/>
              <a:ea typeface="Ubuntu"/>
              <a:cs typeface="Ubuntu"/>
              <a:sym typeface="Ubuntu"/>
            </a:endParaRPr>
          </a:p>
          <a:p>
            <a:pPr rtl="0" lvl="0">
              <a:spcBef>
                <a:spcPts val="0"/>
              </a:spcBef>
              <a:buNone/>
            </a:pPr>
            <a:r>
              <a:t/>
            </a:r>
            <a:endParaRPr>
              <a:latin typeface="Ubuntu"/>
              <a:ea typeface="Ubuntu"/>
              <a:cs typeface="Ubuntu"/>
              <a:sym typeface="Ubuntu"/>
            </a:endParaRPr>
          </a:p>
        </p:txBody>
      </p:sp>
      <p:pic>
        <p:nvPicPr>
          <p:cNvPr id="183" name="Shape 183"/>
          <p:cNvPicPr preferRelativeResize="0"/>
          <p:nvPr/>
        </p:nvPicPr>
        <p:blipFill>
          <a:blip r:embed="rId3"/>
          <a:stretch>
            <a:fillRect/>
          </a:stretch>
        </p:blipFill>
        <p:spPr>
          <a:xfrm>
            <a:off y="1904900" x="3577175"/>
            <a:ext cy="3020950" cx="5362624"/>
          </a:xfrm>
          <a:prstGeom prst="rect">
            <a:avLst/>
          </a:prstGeom>
          <a:noFill/>
          <a:ln>
            <a:noFill/>
          </a:ln>
        </p:spPr>
      </p:pic>
      <p:sp>
        <p:nvSpPr>
          <p:cNvPr id="184" name="Shape 184"/>
          <p:cNvSpPr txBox="1"/>
          <p:nvPr/>
        </p:nvSpPr>
        <p:spPr>
          <a:xfrm>
            <a:off y="2093750" x="519325"/>
            <a:ext cy="2564700" cx="2806799"/>
          </a:xfrm>
          <a:prstGeom prst="rect">
            <a:avLst/>
          </a:prstGeom>
        </p:spPr>
        <p:txBody>
          <a:bodyPr bIns="91425" rIns="91425" lIns="91425" tIns="91425" anchor="t" anchorCtr="0">
            <a:noAutofit/>
          </a:bodyPr>
          <a:lstStyle/>
          <a:p>
            <a:pPr rtl="0" lvl="0">
              <a:spcBef>
                <a:spcPts val="0"/>
              </a:spcBef>
              <a:buNone/>
            </a:pPr>
            <a:r>
              <a:rPr sz="2800" lang="en"/>
              <a:t>WHICH FAMILY WILL WIN?! </a:t>
            </a:r>
          </a:p>
          <a:p>
            <a:pPr rtl="0" lvl="0">
              <a:spcBef>
                <a:spcPts val="0"/>
              </a:spcBef>
              <a:buNone/>
            </a:pPr>
            <a:r>
              <a:t/>
            </a:r>
            <a:endParaRPr sz="2800"/>
          </a:p>
          <a:p>
            <a:pPr rtl="0" lvl="0">
              <a:spcBef>
                <a:spcPts val="0"/>
              </a:spcBef>
              <a:buNone/>
            </a:pPr>
            <a:r>
              <a:t/>
            </a:r>
            <a:endParaRPr sz="2800"/>
          </a:p>
          <a:p>
            <a:pPr>
              <a:spcBef>
                <a:spcPts val="0"/>
              </a:spcBef>
              <a:buNone/>
            </a:pPr>
            <a:r>
              <a:rPr sz="2800" lang="en"/>
              <a:t>GO GO GO! </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188" name="Shape 188"/>
        <p:cNvGrpSpPr/>
        <p:nvPr/>
      </p:nvGrpSpPr>
      <p:grpSpPr>
        <a:xfrm>
          <a:off y="0" x="0"/>
          <a:ext cy="0" cx="0"/>
          <a:chOff y="0" x="0"/>
          <a:chExt cy="0" cx="0"/>
        </a:xfrm>
      </p:grpSpPr>
      <p:sp>
        <p:nvSpPr>
          <p:cNvPr id="189" name="Shape 18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Playball"/>
                <a:ea typeface="Playball"/>
                <a:cs typeface="Playball"/>
                <a:sym typeface="Playball"/>
              </a:rPr>
              <a:t>Service VPs</a:t>
            </a:r>
          </a:p>
        </p:txBody>
      </p:sp>
      <p:sp>
        <p:nvSpPr>
          <p:cNvPr id="190" name="Shape 19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a:latin typeface="Playball"/>
                <a:ea typeface="Playball"/>
                <a:cs typeface="Playball"/>
                <a:sym typeface="Playball"/>
              </a:rPr>
              <a:t>William Nguyen &amp; Jade Vo</a:t>
            </a:r>
          </a:p>
          <a:p>
            <a:pPr rtl="0" lvl="0">
              <a:spcBef>
                <a:spcPts val="0"/>
              </a:spcBef>
              <a:buNone/>
            </a:pPr>
            <a:r>
              <a:rPr lang="en">
                <a:latin typeface="Playball"/>
                <a:ea typeface="Playball"/>
                <a:cs typeface="Playball"/>
                <a:sym typeface="Playball"/>
              </a:rPr>
              <a:t>apoxservice@gmail.com</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194" name="Shape 194"/>
        <p:cNvGrpSpPr/>
        <p:nvPr/>
      </p:nvGrpSpPr>
      <p:grpSpPr>
        <a:xfrm>
          <a:off y="0" x="0"/>
          <a:ext cy="0" cx="0"/>
          <a:chOff y="0" x="0"/>
          <a:chExt cy="0" cx="0"/>
        </a:xfrm>
      </p:grpSpPr>
      <p:sp>
        <p:nvSpPr>
          <p:cNvPr id="195" name="Shape 195"/>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Concert Updates!</a:t>
            </a:r>
          </a:p>
        </p:txBody>
      </p:sp>
      <p:sp>
        <p:nvSpPr>
          <p:cNvPr id="196" name="Shape 19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Flyering Shifts are up!</a:t>
            </a:r>
            <a:r>
              <a:rPr sz="1200" lang="en"/>
              <a:t>Seriously finishing hours could not be easier...</a:t>
            </a:r>
          </a:p>
          <a:p>
            <a:pPr rtl="0" lvl="0" indent="-419100" marL="457200">
              <a:spcBef>
                <a:spcPts val="0"/>
              </a:spcBef>
              <a:buClr>
                <a:schemeClr val="dk1"/>
              </a:buClr>
              <a:buSzPct val="100000"/>
              <a:buFont typeface="Arial"/>
              <a:buChar char="●"/>
            </a:pPr>
            <a:r>
              <a:rPr lang="en"/>
              <a:t>Flyers printed!</a:t>
            </a:r>
          </a:p>
          <a:p>
            <a:pPr rtl="0" lvl="0" indent="-419100" marL="457200">
              <a:spcBef>
                <a:spcPts val="0"/>
              </a:spcBef>
              <a:buClr>
                <a:schemeClr val="dk1"/>
              </a:buClr>
              <a:buSzPct val="100000"/>
              <a:buFont typeface="Arial"/>
              <a:buChar char="●"/>
            </a:pPr>
            <a:r>
              <a:rPr lang="en"/>
              <a:t>TICKETING SET!</a:t>
            </a:r>
          </a:p>
          <a:p>
            <a:pPr rtl="0" lvl="0" indent="-419100" marL="457200">
              <a:spcBef>
                <a:spcPts val="0"/>
              </a:spcBef>
              <a:buClr>
                <a:schemeClr val="dk1"/>
              </a:buClr>
              <a:buSzPct val="100000"/>
              <a:buFont typeface="Arial"/>
              <a:buChar char="●"/>
            </a:pPr>
            <a:r>
              <a:rPr lang="en"/>
              <a:t>Performers: LINEUP SET!</a:t>
            </a:r>
          </a:p>
          <a:p>
            <a:pPr rtl="0" lvl="0" indent="-419100" marL="457200">
              <a:spcBef>
                <a:spcPts val="0"/>
              </a:spcBef>
              <a:buClr>
                <a:schemeClr val="dk1"/>
              </a:buClr>
              <a:buSzPct val="100000"/>
              <a:buFont typeface="Arial"/>
              <a:buChar char="●"/>
            </a:pPr>
            <a:r>
              <a:rPr lang="en"/>
              <a:t>MCs SET!</a:t>
            </a:r>
          </a:p>
          <a:p>
            <a:pPr lvl="0" indent="-419100" marL="457200">
              <a:spcBef>
                <a:spcPts val="0"/>
              </a:spcBef>
              <a:buClr>
                <a:schemeClr val="dk1"/>
              </a:buClr>
              <a:buSzPct val="100000"/>
              <a:buFont typeface="Arial"/>
              <a:buChar char="●"/>
            </a:pPr>
            <a:r>
              <a:rPr lang="en"/>
              <a:t>THANKS PAUL!</a:t>
            </a:r>
            <a:r>
              <a:rPr sz="1200" lang="en"/>
              <a:t>SOUND AND FOG MACHINE YAS</a:t>
            </a:r>
          </a:p>
        </p:txBody>
      </p:sp>
      <p:pic>
        <p:nvPicPr>
          <p:cNvPr id="197" name="Shape 197"/>
          <p:cNvPicPr preferRelativeResize="0"/>
          <p:nvPr/>
        </p:nvPicPr>
        <p:blipFill>
          <a:blip r:embed="rId3"/>
          <a:stretch>
            <a:fillRect/>
          </a:stretch>
        </p:blipFill>
        <p:spPr>
          <a:xfrm>
            <a:off y="1386475" x="5176575"/>
            <a:ext cy="1518999" cx="3729800"/>
          </a:xfrm>
          <a:prstGeom prst="rect">
            <a:avLst/>
          </a:prstGeom>
        </p:spPr>
      </p:pic>
      <p:pic>
        <p:nvPicPr>
          <p:cNvPr id="198" name="Shape 198"/>
          <p:cNvPicPr preferRelativeResize="0"/>
          <p:nvPr/>
        </p:nvPicPr>
        <p:blipFill>
          <a:blip r:embed="rId4"/>
          <a:stretch>
            <a:fillRect/>
          </a:stretch>
        </p:blipFill>
        <p:spPr>
          <a:xfrm>
            <a:off y="3406850" x="7401883"/>
            <a:ext cy="1519000" cx="1284914"/>
          </a:xfrm>
          <a:prstGeom prst="rect">
            <a:avLst/>
          </a:prstGeom>
        </p:spPr>
      </p:pic>
      <p:pic>
        <p:nvPicPr>
          <p:cNvPr id="199" name="Shape 199"/>
          <p:cNvPicPr preferRelativeResize="0"/>
          <p:nvPr/>
        </p:nvPicPr>
        <p:blipFill>
          <a:blip r:embed="rId5"/>
          <a:stretch>
            <a:fillRect/>
          </a:stretch>
        </p:blipFill>
        <p:spPr>
          <a:xfrm>
            <a:off y="2905477" x="5541667"/>
            <a:ext cy="2026850" cx="1520157"/>
          </a:xfrm>
          <a:prstGeom prst="rect">
            <a:avLst/>
          </a:prstGeom>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64" name="Shape 64"/>
        <p:cNvGrpSpPr/>
        <p:nvPr/>
      </p:nvGrpSpPr>
      <p:grpSpPr>
        <a:xfrm>
          <a:off y="0" x="0"/>
          <a:ext cy="0" cx="0"/>
          <a:chOff y="0" x="0"/>
          <a:chExt cy="0" cx="0"/>
        </a:xfrm>
      </p:grpSpPr>
      <p:sp>
        <p:nvSpPr>
          <p:cNvPr id="65" name="Shape 6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Ubuntu"/>
                <a:ea typeface="Ubuntu"/>
                <a:cs typeface="Ubuntu"/>
                <a:sym typeface="Ubuntu"/>
              </a:rPr>
              <a:t>Agenda</a:t>
            </a:r>
          </a:p>
        </p:txBody>
      </p:sp>
      <p:sp>
        <p:nvSpPr>
          <p:cNvPr id="66" name="Shape 6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1. Officer Updates and Announcements</a:t>
            </a:r>
          </a:p>
          <a:p>
            <a:pPr rtl="0" lvl="0">
              <a:spcBef>
                <a:spcPts val="0"/>
              </a:spcBef>
              <a:buNone/>
            </a:pPr>
            <a:r>
              <a:rPr lang="en">
                <a:latin typeface="Ubuntu"/>
                <a:ea typeface="Ubuntu"/>
                <a:cs typeface="Ubuntu"/>
                <a:sym typeface="Ubuntu"/>
              </a:rPr>
              <a:t>2. Chapter Business</a:t>
            </a:r>
          </a:p>
          <a:p>
            <a:pPr rtl="0" lvl="0">
              <a:spcBef>
                <a:spcPts val="0"/>
              </a:spcBef>
              <a:buNone/>
            </a:pPr>
            <a:r>
              <a:rPr lang="en">
                <a:latin typeface="Ubuntu"/>
                <a:ea typeface="Ubuntu"/>
                <a:cs typeface="Ubuntu"/>
                <a:sym typeface="Ubuntu"/>
              </a:rPr>
              <a:t>3. Last Announcements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03" name="Shape 203"/>
        <p:cNvGrpSpPr/>
        <p:nvPr/>
      </p:nvGrpSpPr>
      <p:grpSpPr>
        <a:xfrm>
          <a:off y="0" x="0"/>
          <a:ext cy="0" cx="0"/>
          <a:chOff y="0" x="0"/>
          <a:chExt cy="0" cx="0"/>
        </a:xfrm>
      </p:grpSpPr>
      <p:sp>
        <p:nvSpPr>
          <p:cNvPr id="204" name="Shape 20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Other Updates!</a:t>
            </a:r>
          </a:p>
        </p:txBody>
      </p:sp>
      <p:sp>
        <p:nvSpPr>
          <p:cNvPr id="205" name="Shape 20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NEW EVENTS UP!</a:t>
            </a:r>
          </a:p>
          <a:p>
            <a:pPr rtl="0" lvl="0" indent="-419100" marL="457200">
              <a:spcBef>
                <a:spcPts val="0"/>
              </a:spcBef>
              <a:buClr>
                <a:schemeClr val="dk1"/>
              </a:buClr>
              <a:buSzPct val="100000"/>
              <a:buFont typeface="Arial"/>
              <a:buChar char="●"/>
            </a:pPr>
            <a:r>
              <a:rPr lang="en"/>
              <a:t>Friendship Bracelets!</a:t>
            </a:r>
          </a:p>
          <a:p>
            <a:pPr rtl="0" lvl="0">
              <a:spcBef>
                <a:spcPts val="0"/>
              </a:spcBef>
              <a:buNone/>
            </a:pPr>
            <a:r>
              <a:rPr lang="en"/>
              <a:t>DUE DATES:</a:t>
            </a:r>
          </a:p>
          <a:p>
            <a:pPr rtl="0" lvl="0">
              <a:spcBef>
                <a:spcPts val="0"/>
              </a:spcBef>
              <a:buNone/>
            </a:pPr>
            <a:r>
              <a:rPr lang="en"/>
              <a:t>Pledges: W, 5/14 7PM</a:t>
            </a:r>
            <a:br>
              <a:rPr lang="en"/>
            </a:br>
            <a:r>
              <a:rPr lang="en"/>
              <a:t>Actives: W, 5/21, 7PM</a:t>
            </a:r>
          </a:p>
          <a:p>
            <a:pPr rtl="0" lvl="0" indent="-419100" marL="457200">
              <a:spcBef>
                <a:spcPts val="0"/>
              </a:spcBef>
              <a:buClr>
                <a:schemeClr val="dk1"/>
              </a:buClr>
              <a:buSzPct val="100000"/>
              <a:buFont typeface="Arial"/>
              <a:buChar char="●"/>
            </a:pPr>
            <a:r>
              <a:rPr lang="en"/>
              <a:t>SIGN THE HELL UP</a:t>
            </a:r>
            <a:br>
              <a:rPr lang="en"/>
            </a:br>
            <a:r>
              <a:rPr lang="en"/>
              <a:t>FOR EVENTS GUISE</a:t>
            </a:r>
          </a:p>
        </p:txBody>
      </p:sp>
      <p:pic>
        <p:nvPicPr>
          <p:cNvPr id="206" name="Shape 206"/>
          <p:cNvPicPr preferRelativeResize="0"/>
          <p:nvPr/>
        </p:nvPicPr>
        <p:blipFill>
          <a:blip r:embed="rId3"/>
          <a:stretch>
            <a:fillRect/>
          </a:stretch>
        </p:blipFill>
        <p:spPr>
          <a:xfrm>
            <a:off y="1734262" x="4876800"/>
            <a:ext cy="2657475" cx="3810000"/>
          </a:xfrm>
          <a:prstGeom prst="rect">
            <a:avLst/>
          </a:prstGeom>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10" name="Shape 210"/>
        <p:cNvGrpSpPr/>
        <p:nvPr/>
      </p:nvGrpSpPr>
      <p:grpSpPr>
        <a:xfrm>
          <a:off y="0" x="0"/>
          <a:ext cy="0" cx="0"/>
          <a:chOff y="0" x="0"/>
          <a:chExt cy="0" cx="0"/>
        </a:xfrm>
      </p:grpSpPr>
      <p:sp>
        <p:nvSpPr>
          <p:cNvPr id="211" name="Shape 21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SBotW!</a:t>
            </a:r>
          </a:p>
        </p:txBody>
      </p:sp>
      <p:sp>
        <p:nvSpPr>
          <p:cNvPr id="212" name="Shape 21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This week’s SBotW is…</a:t>
            </a:r>
          </a:p>
          <a:p>
            <a:pPr rtl="0" lvl="0">
              <a:spcBef>
                <a:spcPts val="0"/>
              </a:spcBef>
              <a:buNone/>
            </a:pPr>
            <a:r>
              <a:rPr lang="en"/>
              <a:t>(drumroll please)</a:t>
            </a:r>
          </a:p>
        </p:txBody>
      </p:sp>
      <p:pic>
        <p:nvPicPr>
          <p:cNvPr id="213" name="Shape 213"/>
          <p:cNvPicPr preferRelativeResize="0"/>
          <p:nvPr/>
        </p:nvPicPr>
        <p:blipFill>
          <a:blip r:embed="rId3"/>
          <a:stretch>
            <a:fillRect/>
          </a:stretch>
        </p:blipFill>
        <p:spPr>
          <a:xfrm>
            <a:off y="1891275" x="3816300"/>
            <a:ext cy="3034575" cx="4450710"/>
          </a:xfrm>
          <a:prstGeom prst="rect">
            <a:avLst/>
          </a:prstGeom>
        </p:spPr>
      </p:pic>
      <p:pic>
        <p:nvPicPr>
          <p:cNvPr id="214" name="Shape 214"/>
          <p:cNvPicPr preferRelativeResize="0"/>
          <p:nvPr/>
        </p:nvPicPr>
        <p:blipFill>
          <a:blip r:embed="rId4"/>
          <a:stretch>
            <a:fillRect/>
          </a:stretch>
        </p:blipFill>
        <p:spPr>
          <a:xfrm>
            <a:off y="2504879" x="457200"/>
            <a:ext cy="2420975" cx="2420975"/>
          </a:xfrm>
          <a:prstGeom prst="rect">
            <a:avLst/>
          </a:prstGeom>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18" name="Shape 218"/>
        <p:cNvGrpSpPr/>
        <p:nvPr/>
      </p:nvGrpSpPr>
      <p:grpSpPr>
        <a:xfrm>
          <a:off y="0" x="0"/>
          <a:ext cy="0" cx="0"/>
          <a:chOff y="0" x="0"/>
          <a:chExt cy="0" cx="0"/>
        </a:xfrm>
      </p:grpSpPr>
      <p:sp>
        <p:nvSpPr>
          <p:cNvPr id="219" name="Shape 219"/>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ALEX KIM!</a:t>
            </a:r>
          </a:p>
        </p:txBody>
      </p:sp>
      <p:pic>
        <p:nvPicPr>
          <p:cNvPr id="220" name="Shape 220"/>
          <p:cNvPicPr preferRelativeResize="0"/>
          <p:nvPr/>
        </p:nvPicPr>
        <p:blipFill>
          <a:blip r:embed="rId3"/>
          <a:stretch>
            <a:fillRect/>
          </a:stretch>
        </p:blipFill>
        <p:spPr>
          <a:xfrm>
            <a:off y="1162274" x="3253224"/>
            <a:ext cy="3981225" cx="2637550"/>
          </a:xfrm>
          <a:prstGeom prst="rect">
            <a:avLst/>
          </a:prstGeom>
          <a:noFill/>
          <a:ln>
            <a:noFill/>
          </a:ln>
        </p:spPr>
      </p:pic>
      <p:pic>
        <p:nvPicPr>
          <p:cNvPr id="221" name="Shape 221"/>
          <p:cNvPicPr preferRelativeResize="0"/>
          <p:nvPr/>
        </p:nvPicPr>
        <p:blipFill>
          <a:blip r:embed="rId4"/>
          <a:stretch>
            <a:fillRect/>
          </a:stretch>
        </p:blipFill>
        <p:spPr>
          <a:xfrm>
            <a:off y="2374937" x="6083400"/>
            <a:ext cy="1555899" cx="2796100"/>
          </a:xfrm>
          <a:prstGeom prst="rect">
            <a:avLst/>
          </a:prstGeom>
        </p:spPr>
      </p:pic>
      <p:pic>
        <p:nvPicPr>
          <p:cNvPr id="222" name="Shape 222"/>
          <p:cNvPicPr preferRelativeResize="0"/>
          <p:nvPr/>
        </p:nvPicPr>
        <p:blipFill>
          <a:blip r:embed="rId4"/>
          <a:stretch>
            <a:fillRect/>
          </a:stretch>
        </p:blipFill>
        <p:spPr>
          <a:xfrm>
            <a:off y="2374937" x="264500"/>
            <a:ext cy="1555899" cx="2796100"/>
          </a:xfrm>
          <a:prstGeom prst="rect">
            <a:avLst/>
          </a:prstGeom>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26" name="Shape 226"/>
        <p:cNvGrpSpPr/>
        <p:nvPr/>
      </p:nvGrpSpPr>
      <p:grpSpPr>
        <a:xfrm>
          <a:off y="0" x="0"/>
          <a:ext cy="0" cx="0"/>
          <a:chOff y="0" x="0"/>
          <a:chExt cy="0" cx="0"/>
        </a:xfrm>
      </p:grpSpPr>
      <p:sp>
        <p:nvSpPr>
          <p:cNvPr id="227" name="Shape 22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Julie Nguyen</a:t>
            </a:r>
          </a:p>
        </p:txBody>
      </p:sp>
      <p:pic>
        <p:nvPicPr>
          <p:cNvPr id="228" name="Shape 228"/>
          <p:cNvPicPr preferRelativeResize="0"/>
          <p:nvPr/>
        </p:nvPicPr>
        <p:blipFill>
          <a:blip r:embed="rId3"/>
          <a:stretch>
            <a:fillRect/>
          </a:stretch>
        </p:blipFill>
        <p:spPr>
          <a:xfrm>
            <a:off y="2374937" x="169500"/>
            <a:ext cy="1555899" cx="2796100"/>
          </a:xfrm>
          <a:prstGeom prst="rect">
            <a:avLst/>
          </a:prstGeom>
        </p:spPr>
      </p:pic>
      <p:pic>
        <p:nvPicPr>
          <p:cNvPr id="229" name="Shape 229"/>
          <p:cNvPicPr preferRelativeResize="0"/>
          <p:nvPr/>
        </p:nvPicPr>
        <p:blipFill>
          <a:blip r:embed="rId3"/>
          <a:stretch>
            <a:fillRect/>
          </a:stretch>
        </p:blipFill>
        <p:spPr>
          <a:xfrm>
            <a:off y="2374945" x="6178400"/>
            <a:ext cy="1555878" cx="2796100"/>
          </a:xfrm>
          <a:prstGeom prst="rect">
            <a:avLst/>
          </a:prstGeom>
        </p:spPr>
      </p:pic>
      <p:pic>
        <p:nvPicPr>
          <p:cNvPr id="230" name="Shape 230"/>
          <p:cNvPicPr preferRelativeResize="0"/>
          <p:nvPr/>
        </p:nvPicPr>
        <p:blipFill>
          <a:blip r:embed="rId4"/>
          <a:stretch>
            <a:fillRect/>
          </a:stretch>
        </p:blipFill>
        <p:spPr>
          <a:xfrm>
            <a:off y="1933575" x="3067800"/>
            <a:ext cy="1997250" cx="3008399"/>
          </a:xfrm>
          <a:prstGeom prst="rect">
            <a:avLst/>
          </a:prstGeom>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34" name="Shape 234"/>
        <p:cNvGrpSpPr/>
        <p:nvPr/>
      </p:nvGrpSpPr>
      <p:grpSpPr>
        <a:xfrm>
          <a:off y="0" x="0"/>
          <a:ext cy="0" cx="0"/>
          <a:chOff y="0" x="0"/>
          <a:chExt cy="0" cx="0"/>
        </a:xfrm>
      </p:grpSpPr>
      <p:sp>
        <p:nvSpPr>
          <p:cNvPr id="235" name="Shape 23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HOORAY SERVICE!</a:t>
            </a:r>
          </a:p>
        </p:txBody>
      </p:sp>
      <p:sp>
        <p:nvSpPr>
          <p:cNvPr id="236" name="Shape 236"/>
          <p:cNvSpPr txBox="1"/>
          <p:nvPr>
            <p:ph idx="1" type="body"/>
          </p:nvPr>
        </p:nvSpPr>
        <p:spPr>
          <a:xfrm>
            <a:off y="1200150" x="457200"/>
            <a:ext cy="3725699" cx="4126799"/>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Thanks for going above and beyond in service guys, you all rock!</a:t>
            </a:r>
          </a:p>
        </p:txBody>
      </p:sp>
      <p:pic>
        <p:nvPicPr>
          <p:cNvPr id="237" name="Shape 237"/>
          <p:cNvPicPr preferRelativeResize="0"/>
          <p:nvPr/>
        </p:nvPicPr>
        <p:blipFill>
          <a:blip r:embed="rId3"/>
          <a:stretch>
            <a:fillRect/>
          </a:stretch>
        </p:blipFill>
        <p:spPr>
          <a:xfrm>
            <a:off y="2878550" x="2894575"/>
            <a:ext cy="2108200" cx="2810950"/>
          </a:xfrm>
          <a:prstGeom prst="rect">
            <a:avLst/>
          </a:prstGeom>
        </p:spPr>
      </p:pic>
      <p:pic>
        <p:nvPicPr>
          <p:cNvPr id="238" name="Shape 238"/>
          <p:cNvPicPr preferRelativeResize="0"/>
          <p:nvPr/>
        </p:nvPicPr>
        <p:blipFill>
          <a:blip r:embed="rId4"/>
          <a:stretch>
            <a:fillRect/>
          </a:stretch>
        </p:blipFill>
        <p:spPr>
          <a:xfrm>
            <a:off y="1200150" x="6588550"/>
            <a:ext cy="3803274" cx="212175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42" name="Shape 242"/>
        <p:cNvGrpSpPr/>
        <p:nvPr/>
      </p:nvGrpSpPr>
      <p:grpSpPr>
        <a:xfrm>
          <a:off y="0" x="0"/>
          <a:ext cy="0" cx="0"/>
          <a:chOff y="0" x="0"/>
          <a:chExt cy="0" cx="0"/>
        </a:xfrm>
      </p:grpSpPr>
      <p:sp>
        <p:nvSpPr>
          <p:cNvPr id="243" name="Shape 24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Service Concerns!</a:t>
            </a:r>
          </a:p>
        </p:txBody>
      </p:sp>
      <p:sp>
        <p:nvSpPr>
          <p:cNvPr id="244" name="Shape 24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At risk-ers contacted!</a:t>
            </a:r>
          </a:p>
          <a:p>
            <a:pPr rtl="0" lvl="0" indent="-419100" marL="457200">
              <a:spcBef>
                <a:spcPts val="0"/>
              </a:spcBef>
              <a:buClr>
                <a:schemeClr val="dk1"/>
              </a:buClr>
              <a:buSzPct val="100000"/>
              <a:buFont typeface="Arial"/>
              <a:buChar char="●"/>
            </a:pPr>
            <a:r>
              <a:rPr lang="en"/>
              <a:t>If you feel like you need help with service WE ARE HERE FOR YOU! </a:t>
            </a:r>
          </a:p>
        </p:txBody>
      </p:sp>
      <p:pic>
        <p:nvPicPr>
          <p:cNvPr id="245" name="Shape 245"/>
          <p:cNvPicPr preferRelativeResize="0"/>
          <p:nvPr/>
        </p:nvPicPr>
        <p:blipFill>
          <a:blip r:embed="rId3"/>
          <a:stretch>
            <a:fillRect/>
          </a:stretch>
        </p:blipFill>
        <p:spPr>
          <a:xfrm>
            <a:off y="2502875" x="5609300"/>
            <a:ext cy="2422975" cx="3534700"/>
          </a:xfrm>
          <a:prstGeom prst="rect">
            <a:avLst/>
          </a:prstGeom>
        </p:spPr>
      </p:pic>
      <p:pic>
        <p:nvPicPr>
          <p:cNvPr id="246" name="Shape 246"/>
          <p:cNvPicPr preferRelativeResize="0"/>
          <p:nvPr/>
        </p:nvPicPr>
        <p:blipFill>
          <a:blip r:embed="rId4"/>
          <a:stretch>
            <a:fillRect/>
          </a:stretch>
        </p:blipFill>
        <p:spPr>
          <a:xfrm>
            <a:off y="2741900" x="1120014"/>
            <a:ext cy="2183950" cx="3214360"/>
          </a:xfrm>
          <a:prstGeom prst="rect">
            <a:avLst/>
          </a:prstGeom>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50" name="Shape 250"/>
        <p:cNvGrpSpPr/>
        <p:nvPr/>
      </p:nvGrpSpPr>
      <p:grpSpPr>
        <a:xfrm>
          <a:off y="0" x="0"/>
          <a:ext cy="0" cx="0"/>
          <a:chOff y="0" x="0"/>
          <a:chExt cy="0" cx="0"/>
        </a:xfrm>
      </p:grpSpPr>
      <p:sp>
        <p:nvSpPr>
          <p:cNvPr id="251" name="Shape 25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Tracking!</a:t>
            </a:r>
          </a:p>
        </p:txBody>
      </p:sp>
      <p:sp>
        <p:nvSpPr>
          <p:cNvPr id="252" name="Shape 252"/>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Everything is being tracked basically daily ish!</a:t>
            </a:r>
          </a:p>
          <a:p>
            <a:pPr rtl="0" lvl="0" indent="-419100" marL="457200">
              <a:spcBef>
                <a:spcPts val="0"/>
              </a:spcBef>
              <a:buClr>
                <a:schemeClr val="dk1"/>
              </a:buClr>
              <a:buSzPct val="100000"/>
              <a:buFont typeface="Arial"/>
              <a:buChar char="●"/>
            </a:pPr>
            <a:r>
              <a:rPr lang="en"/>
              <a:t>If you see anything wrong LET US KNOW AS SOON AS POSSIBLE!</a:t>
            </a:r>
          </a:p>
          <a:p>
            <a:pPr rtl="0" lvl="0" indent="-419100" marL="457200">
              <a:spcBef>
                <a:spcPts val="0"/>
              </a:spcBef>
              <a:buClr>
                <a:schemeClr val="dk1"/>
              </a:buClr>
              <a:buSzPct val="100000"/>
              <a:buFont typeface="Arial"/>
              <a:buChar char="●"/>
            </a:pPr>
            <a:r>
              <a:rPr lang="en"/>
              <a:t>FINISH STRONG/DO AS MUCH AS YOU CAN! YAY SERVICE</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A9999"/>
        </a:solidFill>
      </p:bgPr>
    </p:bg>
    <p:spTree>
      <p:nvGrpSpPr>
        <p:cNvPr id="256" name="Shape 256"/>
        <p:cNvGrpSpPr/>
        <p:nvPr/>
      </p:nvGrpSpPr>
      <p:grpSpPr>
        <a:xfrm>
          <a:off y="0" x="0"/>
          <a:ext cy="0" cx="0"/>
          <a:chOff y="0" x="0"/>
          <a:chExt cy="0" cx="0"/>
        </a:xfrm>
      </p:grpSpPr>
      <p:sp>
        <p:nvSpPr>
          <p:cNvPr id="257" name="Shape 25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p>
        </p:txBody>
      </p:sp>
      <p:sp>
        <p:nvSpPr>
          <p:cNvPr id="258" name="Shape 25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t/>
            </a:r>
            <a:endParaRPr sz="1200"/>
          </a:p>
        </p:txBody>
      </p:sp>
      <p:sp>
        <p:nvSpPr>
          <p:cNvPr id="259" name="Shape 259">
            <a:hlinkClick r:id="rId4"/>
          </p:cNvPr>
          <p:cNvSpPr/>
          <p:nvPr/>
        </p:nvSpPr>
        <p:spPr>
          <a:xfrm>
            <a:off y="1234200" x="2133600"/>
            <a:ext cy="3657599" cx="4876799"/>
          </a:xfrm>
          <a:prstGeom prst="rect">
            <a:avLst/>
          </a:prstGeom>
          <a:blipFill>
            <a:blip r:embed="rId5"/>
            <a:stretch>
              <a:fillRect/>
            </a:stretch>
          </a:blipFill>
          <a:ln>
            <a:noFill/>
          </a:ln>
        </p:spPr>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A79A8"/>
        </a:solidFill>
      </p:bgPr>
    </p:bg>
    <p:spTree>
      <p:nvGrpSpPr>
        <p:cNvPr id="263" name="Shape 263"/>
        <p:cNvGrpSpPr/>
        <p:nvPr/>
      </p:nvGrpSpPr>
      <p:grpSpPr>
        <a:xfrm>
          <a:off y="0" x="0"/>
          <a:ext cy="0" cx="0"/>
          <a:chOff y="0" x="0"/>
          <a:chExt cy="0" cx="0"/>
        </a:xfrm>
      </p:grpSpPr>
      <p:sp>
        <p:nvSpPr>
          <p:cNvPr id="264" name="Shape 264"/>
          <p:cNvSpPr txBox="1"/>
          <p:nvPr>
            <p:ph type="ctrTitle"/>
          </p:nvPr>
        </p:nvSpPr>
        <p:spPr>
          <a:xfrm>
            <a:off y="1694036"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Pledge Parents</a:t>
            </a:r>
          </a:p>
        </p:txBody>
      </p:sp>
      <p:sp>
        <p:nvSpPr>
          <p:cNvPr id="265" name="Shape 265"/>
          <p:cNvSpPr txBox="1"/>
          <p:nvPr>
            <p:ph idx="1" type="subTitle"/>
          </p:nvPr>
        </p:nvSpPr>
        <p:spPr>
          <a:xfrm>
            <a:off y="3051975"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Sean Tran &amp; Annie Tran</a:t>
            </a:r>
          </a:p>
          <a:p>
            <a:pPr rtl="0" lvl="0">
              <a:spcBef>
                <a:spcPts val="0"/>
              </a:spcBef>
              <a:buNone/>
            </a:pPr>
            <a:r>
              <a:rPr lang="en">
                <a:latin typeface="Ubuntu"/>
                <a:ea typeface="Ubuntu"/>
                <a:cs typeface="Ubuntu"/>
                <a:sym typeface="Ubuntu"/>
              </a:rPr>
              <a:t>pledgeparents@apo-x.org</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5A79A8"/>
        </a:solidFill>
      </p:bgPr>
    </p:bg>
    <p:spTree>
      <p:nvGrpSpPr>
        <p:cNvPr id="269" name="Shape 269"/>
        <p:cNvGrpSpPr/>
        <p:nvPr/>
      </p:nvGrpSpPr>
      <p:grpSpPr>
        <a:xfrm>
          <a:off y="0" x="0"/>
          <a:ext cy="0" cx="0"/>
          <a:chOff y="0" x="0"/>
          <a:chExt cy="0" cx="0"/>
        </a:xfrm>
      </p:grpSpPr>
      <p:sp>
        <p:nvSpPr>
          <p:cNvPr id="270" name="Shape 27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p>
        </p:txBody>
      </p:sp>
      <p:sp>
        <p:nvSpPr>
          <p:cNvPr id="271" name="Shape 27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y="0" x="0"/>
          <a:ext cy="0" cx="0"/>
          <a:chOff y="0" x="0"/>
          <a:chExt cy="0" cx="0"/>
        </a:xfrm>
      </p:grpSpPr>
      <p:sp>
        <p:nvSpPr>
          <p:cNvPr id="71" name="Shape 71"/>
          <p:cNvSpPr txBox="1"/>
          <p:nvPr>
            <p:ph type="ctrTitle"/>
          </p:nvPr>
        </p:nvSpPr>
        <p:spPr>
          <a:xfrm>
            <a:off y="15182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President</a:t>
            </a:r>
          </a:p>
        </p:txBody>
      </p:sp>
      <p:sp>
        <p:nvSpPr>
          <p:cNvPr id="72" name="Shape 72"/>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Jessica Suhardjo</a:t>
            </a:r>
          </a:p>
          <a:p>
            <a:pPr rtl="0" lvl="0">
              <a:spcBef>
                <a:spcPts val="0"/>
              </a:spcBef>
              <a:buClr>
                <a:srgbClr val="000000"/>
              </a:buClr>
              <a:buSzPct val="45833"/>
              <a:buFont typeface="Arial"/>
              <a:buNone/>
            </a:pPr>
            <a:r>
              <a:rPr lang="en">
                <a:latin typeface="Ubuntu"/>
                <a:ea typeface="Ubuntu"/>
                <a:cs typeface="Ubuntu"/>
                <a:sym typeface="Ubuntu"/>
              </a:rPr>
              <a:t>president@apo-x.org</a:t>
            </a:r>
          </a:p>
          <a:p>
            <a:pPr rtl="0" lvl="0">
              <a:spcBef>
                <a:spcPts val="0"/>
              </a:spcBef>
              <a:buNone/>
            </a:pPr>
            <a:r>
              <a:t/>
            </a:r>
            <a:endParaRPr>
              <a:latin typeface="Ubuntu"/>
              <a:ea typeface="Ubuntu"/>
              <a:cs typeface="Ubuntu"/>
              <a:sym typeface="Ubuntu"/>
            </a:endParaRPr>
          </a:p>
          <a:p>
            <a:pPr rtl="0" lvl="0">
              <a:spcBef>
                <a:spcPts val="0"/>
              </a:spcBef>
              <a:buNone/>
            </a:pPr>
            <a:r>
              <a:rPr lang="en" i="0">
                <a:latin typeface="Ubuntu"/>
                <a:ea typeface="Ubuntu"/>
                <a:cs typeface="Ubuntu"/>
                <a:sym typeface="Ubuntu"/>
              </a:rPr>
              <a:t>Executive Committee</a:t>
            </a:r>
          </a:p>
          <a:p>
            <a:pPr rtl="0" lvl="0">
              <a:spcBef>
                <a:spcPts val="0"/>
              </a:spcBef>
              <a:buNone/>
            </a:pPr>
            <a:r>
              <a:rPr lang="en">
                <a:latin typeface="Ubuntu"/>
                <a:ea typeface="Ubuntu"/>
                <a:cs typeface="Ubuntu"/>
                <a:sym typeface="Ubuntu"/>
              </a:rPr>
              <a:t>excomm@apo-x.org</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y="0" x="0"/>
          <a:ext cy="0" cx="0"/>
          <a:chOff y="0" x="0"/>
          <a:chExt cy="0" cx="0"/>
        </a:xfrm>
      </p:grpSpPr>
      <p:sp>
        <p:nvSpPr>
          <p:cNvPr id="276" name="Shape 276"/>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Righteous"/>
                <a:ea typeface="Righteous"/>
                <a:cs typeface="Righteous"/>
                <a:sym typeface="Righteous"/>
              </a:rPr>
              <a:t>Finance VPs</a:t>
            </a:r>
          </a:p>
        </p:txBody>
      </p:sp>
      <p:sp>
        <p:nvSpPr>
          <p:cNvPr id="277" name="Shape 277"/>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Emily Neai-Proeung &amp; Jonathan Liu</a:t>
            </a:r>
          </a:p>
          <a:p>
            <a:pPr rtl="0" lvl="0">
              <a:spcBef>
                <a:spcPts val="0"/>
              </a:spcBef>
              <a:buNone/>
            </a:pPr>
            <a:r>
              <a:rPr lang="en">
                <a:latin typeface="Ubuntu"/>
                <a:ea typeface="Ubuntu"/>
                <a:cs typeface="Ubuntu"/>
                <a:sym typeface="Ubuntu"/>
              </a:rPr>
              <a:t>finance@apo-x.org</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y="0" x="0"/>
          <a:ext cy="0" cx="0"/>
          <a:chOff y="0" x="0"/>
          <a:chExt cy="0" cx="0"/>
        </a:xfrm>
      </p:grpSpPr>
      <p:sp>
        <p:nvSpPr>
          <p:cNvPr id="282" name="Shape 282"/>
          <p:cNvSpPr txBox="1"/>
          <p:nvPr>
            <p:ph type="title"/>
          </p:nvPr>
        </p:nvSpPr>
        <p:spPr>
          <a:xfrm>
            <a:off y="205975" x="457200"/>
            <a:ext cy="857400" cx="8895300"/>
          </a:xfrm>
          <a:prstGeom prst="rect">
            <a:avLst/>
          </a:prstGeom>
        </p:spPr>
        <p:txBody>
          <a:bodyPr bIns="91425" rIns="91425" lIns="91425" tIns="91425" anchor="ctr" anchorCtr="0">
            <a:noAutofit/>
          </a:bodyPr>
          <a:lstStyle/>
          <a:p>
            <a:pPr>
              <a:spcBef>
                <a:spcPts val="0"/>
              </a:spcBef>
              <a:buNone/>
            </a:pPr>
            <a:r>
              <a:rPr lang="en">
                <a:latin typeface="Righteous"/>
                <a:ea typeface="Righteous"/>
                <a:cs typeface="Righteous"/>
                <a:sym typeface="Righteous"/>
              </a:rPr>
              <a:t>Still need Fundraising Credit?</a:t>
            </a:r>
          </a:p>
        </p:txBody>
      </p:sp>
      <p:sp>
        <p:nvSpPr>
          <p:cNvPr id="283" name="Shape 283"/>
          <p:cNvSpPr txBox="1"/>
          <p:nvPr>
            <p:ph idx="1" type="body"/>
          </p:nvPr>
        </p:nvSpPr>
        <p:spPr>
          <a:xfrm>
            <a:off y="1063375" x="418300"/>
            <a:ext cy="3725699" cx="8229600"/>
          </a:xfrm>
          <a:prstGeom prst="rect">
            <a:avLst/>
          </a:prstGeom>
        </p:spPr>
        <p:txBody>
          <a:bodyPr bIns="91425" rIns="91425" lIns="91425" tIns="91425" anchor="t" anchorCtr="0">
            <a:noAutofit/>
          </a:bodyPr>
          <a:lstStyle/>
          <a:p>
            <a:pPr rtl="0" lvl="0">
              <a:spcBef>
                <a:spcPts val="0"/>
              </a:spcBef>
              <a:buNone/>
            </a:pPr>
            <a:r>
              <a:rPr lang="en"/>
              <a:t>EVENTS:</a:t>
            </a:r>
          </a:p>
          <a:p>
            <a:pPr rtl="0" lvl="0" indent="-419100" marL="457200">
              <a:spcBef>
                <a:spcPts val="0"/>
              </a:spcBef>
              <a:buClr>
                <a:schemeClr val="dk1"/>
              </a:buClr>
              <a:buSzPct val="100000"/>
              <a:buFont typeface="Arial"/>
              <a:buChar char="●"/>
            </a:pPr>
            <a:r>
              <a:rPr b="1" lang="en">
                <a:solidFill>
                  <a:srgbClr val="FF00FF"/>
                </a:solidFill>
              </a:rPr>
              <a:t>NEXT FRIDAY</a:t>
            </a:r>
            <a:r>
              <a:rPr lang="en"/>
              <a:t>: TV Taping! (“Young And Hungry, CBS Studios)</a:t>
            </a:r>
          </a:p>
          <a:p>
            <a:pPr rtl="0" lvl="0">
              <a:spcBef>
                <a:spcPts val="0"/>
              </a:spcBef>
              <a:buNone/>
            </a:pPr>
            <a:r>
              <a:t/>
            </a:r>
            <a:endParaRPr sz="1000"/>
          </a:p>
          <a:p>
            <a:pPr rtl="0" lvl="0">
              <a:spcBef>
                <a:spcPts val="0"/>
              </a:spcBef>
              <a:buNone/>
            </a:pPr>
            <a:r>
              <a:rPr lang="en"/>
              <a:t>PAYOFF:</a:t>
            </a:r>
          </a:p>
          <a:p>
            <a:pPr rtl="0" lvl="0" indent="-419100" marL="457200">
              <a:spcBef>
                <a:spcPts val="0"/>
              </a:spcBef>
              <a:buClr>
                <a:schemeClr val="dk1"/>
              </a:buClr>
              <a:buSzPct val="100000"/>
              <a:buFont typeface="Arial"/>
              <a:buChar char="●"/>
            </a:pPr>
            <a:r>
              <a:rPr b="1" lang="en">
                <a:solidFill>
                  <a:srgbClr val="FF00FF"/>
                </a:solidFill>
              </a:rPr>
              <a:t>$23</a:t>
            </a:r>
            <a:r>
              <a:rPr lang="en"/>
              <a:t> to pay off! </a:t>
            </a:r>
          </a:p>
          <a:p>
            <a:pPr rtl="0" lvl="0" indent="-419100" marL="457200">
              <a:spcBef>
                <a:spcPts val="0"/>
              </a:spcBef>
              <a:buClr>
                <a:schemeClr val="dk1"/>
              </a:buClr>
              <a:buSzPct val="100000"/>
              <a:buFont typeface="Arial"/>
              <a:buChar char="●"/>
            </a:pPr>
            <a:r>
              <a:rPr lang="en"/>
              <a:t>OR </a:t>
            </a:r>
            <a:r>
              <a:rPr b="1" lang="en">
                <a:solidFill>
                  <a:srgbClr val="FF00FF"/>
                </a:solidFill>
              </a:rPr>
              <a:t>1.5</a:t>
            </a:r>
            <a:r>
              <a:rPr b="1" lang="en"/>
              <a:t> </a:t>
            </a:r>
            <a:r>
              <a:rPr lang="en"/>
              <a:t>* remaining fund</a:t>
            </a:r>
          </a:p>
          <a:p>
            <a:pPr rtl="0" lvl="0" indent="-419100" marL="457200">
              <a:spcBef>
                <a:spcPts val="0"/>
              </a:spcBef>
              <a:buClr>
                <a:schemeClr val="dk1"/>
              </a:buClr>
              <a:buSzPct val="100000"/>
              <a:buFont typeface="Arial"/>
              <a:buChar char="●"/>
            </a:pPr>
            <a:r>
              <a:rPr lang="en"/>
              <a:t>DUE: </a:t>
            </a:r>
            <a:r>
              <a:rPr b="1" lang="en">
                <a:solidFill>
                  <a:srgbClr val="FF00FF"/>
                </a:solidFill>
              </a:rPr>
              <a:t>MAY 26th, 2014</a:t>
            </a:r>
          </a:p>
        </p:txBody>
      </p:sp>
      <p:pic>
        <p:nvPicPr>
          <p:cNvPr id="284" name="Shape 284"/>
          <p:cNvPicPr preferRelativeResize="0"/>
          <p:nvPr/>
        </p:nvPicPr>
        <p:blipFill>
          <a:blip r:embed="rId3"/>
          <a:stretch>
            <a:fillRect/>
          </a:stretch>
        </p:blipFill>
        <p:spPr>
          <a:xfrm>
            <a:off y="2416647" x="5919925"/>
            <a:ext cy="2328175" cx="2403275"/>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y="0" x="0"/>
          <a:ext cy="0" cx="0"/>
          <a:chOff y="0" x="0"/>
          <a:chExt cy="0" cx="0"/>
        </a:xfrm>
      </p:grpSpPr>
      <p:sp>
        <p:nvSpPr>
          <p:cNvPr id="289" name="Shape 289"/>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latin typeface="Righteous"/>
                <a:ea typeface="Righteous"/>
                <a:cs typeface="Righteous"/>
                <a:sym typeface="Righteous"/>
              </a:rPr>
              <a:t>Fundraising Updates!</a:t>
            </a:r>
          </a:p>
        </p:txBody>
      </p:sp>
      <p:sp>
        <p:nvSpPr>
          <p:cNvPr id="290" name="Shape 290"/>
          <p:cNvSpPr txBox="1"/>
          <p:nvPr>
            <p:ph idx="1" type="body"/>
          </p:nvPr>
        </p:nvSpPr>
        <p:spPr>
          <a:xfrm>
            <a:off y="1200150" x="457200"/>
            <a:ext cy="3725699" cx="4153500"/>
          </a:xfrm>
          <a:prstGeom prst="rect">
            <a:avLst/>
          </a:prstGeom>
        </p:spPr>
        <p:txBody>
          <a:bodyPr bIns="91425" rIns="91425" lIns="91425" tIns="91425" anchor="t" anchorCtr="0">
            <a:noAutofit/>
          </a:bodyPr>
          <a:lstStyle/>
          <a:p>
            <a:pPr rtl="0" lvl="0">
              <a:spcBef>
                <a:spcPts val="0"/>
              </a:spcBef>
              <a:buNone/>
            </a:pPr>
            <a:r>
              <a:rPr lang="en"/>
              <a:t>Current Total Fundraised:</a:t>
            </a:r>
          </a:p>
          <a:p>
            <a:pPr rtl="0" lvl="0">
              <a:spcBef>
                <a:spcPts val="0"/>
              </a:spcBef>
              <a:buNone/>
            </a:pPr>
            <a:r>
              <a:t/>
            </a:r>
            <a:endParaRPr sz="900"/>
          </a:p>
          <a:p>
            <a:pPr rtl="0" lvl="0">
              <a:spcBef>
                <a:spcPts val="0"/>
              </a:spcBef>
              <a:buNone/>
            </a:pPr>
            <a:r>
              <a:rPr b="1" lang="en">
                <a:solidFill>
                  <a:srgbClr val="FF00FF"/>
                </a:solidFill>
              </a:rPr>
              <a:t>$1609.20</a:t>
            </a:r>
          </a:p>
          <a:p>
            <a:pPr rtl="0" lvl="0">
              <a:spcBef>
                <a:spcPts val="0"/>
              </a:spcBef>
              <a:buNone/>
            </a:pPr>
            <a:r>
              <a:t/>
            </a:r>
            <a:endParaRPr sz="900"/>
          </a:p>
          <a:p>
            <a:pPr>
              <a:spcBef>
                <a:spcPts val="0"/>
              </a:spcBef>
              <a:buNone/>
            </a:pPr>
            <a:r>
              <a:rPr lang="en"/>
              <a:t>Closer to our goal donating to </a:t>
            </a:r>
            <a:r>
              <a:rPr b="1" lang="en">
                <a:solidFill>
                  <a:srgbClr val="FF00FF"/>
                </a:solidFill>
              </a:rPr>
              <a:t>AUTISM SPEAKS :) </a:t>
            </a:r>
            <a:r>
              <a:rPr lang="en"/>
              <a:t>!</a:t>
            </a:r>
          </a:p>
        </p:txBody>
      </p:sp>
      <p:sp>
        <p:nvSpPr>
          <p:cNvPr id="291" name="Shape 291"/>
          <p:cNvSpPr txBox="1"/>
          <p:nvPr>
            <p:ph idx="2" type="body"/>
          </p:nvPr>
        </p:nvSpPr>
        <p:spPr>
          <a:xfrm>
            <a:off y="1112625" x="5072475"/>
            <a:ext cy="3725699" cx="3706499"/>
          </a:xfrm>
          <a:prstGeom prst="rect">
            <a:avLst/>
          </a:prstGeom>
        </p:spPr>
        <p:txBody>
          <a:bodyPr bIns="91425" rIns="91425" lIns="91425" tIns="91425" anchor="t" anchorCtr="0">
            <a:noAutofit/>
          </a:bodyPr>
          <a:lstStyle/>
          <a:p>
            <a:pPr rtl="0" lvl="0">
              <a:spcBef>
                <a:spcPts val="0"/>
              </a:spcBef>
              <a:buNone/>
            </a:pPr>
            <a:r>
              <a:rPr lang="en"/>
              <a:t>Shout Out to the Pledge class!</a:t>
            </a:r>
          </a:p>
          <a:p>
            <a:pPr rtl="0" lvl="0">
              <a:spcBef>
                <a:spcPts val="0"/>
              </a:spcBef>
              <a:buNone/>
            </a:pPr>
            <a:r>
              <a:t/>
            </a:r>
            <a:endParaRPr sz="900"/>
          </a:p>
          <a:p>
            <a:pPr rtl="0" lvl="0">
              <a:spcBef>
                <a:spcPts val="0"/>
              </a:spcBef>
              <a:buNone/>
            </a:pPr>
            <a:r>
              <a:rPr b="1" lang="en">
                <a:solidFill>
                  <a:srgbClr val="FF00FF"/>
                </a:solidFill>
              </a:rPr>
              <a:t>     $557.48!</a:t>
            </a:r>
          </a:p>
          <a:p>
            <a:pPr rtl="0" lvl="0">
              <a:spcBef>
                <a:spcPts val="0"/>
              </a:spcBef>
              <a:buNone/>
            </a:pPr>
            <a:r>
              <a:t/>
            </a:r>
            <a:endParaRPr/>
          </a:p>
        </p:txBody>
      </p:sp>
      <p:pic>
        <p:nvPicPr>
          <p:cNvPr id="292" name="Shape 292"/>
          <p:cNvPicPr preferRelativeResize="0"/>
          <p:nvPr/>
        </p:nvPicPr>
        <p:blipFill>
          <a:blip r:embed="rId3"/>
          <a:stretch>
            <a:fillRect/>
          </a:stretch>
        </p:blipFill>
        <p:spPr>
          <a:xfrm>
            <a:off y="3107175" x="5162025"/>
            <a:ext cy="2036324" cx="366245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y="0" x="0"/>
          <a:ext cy="0" cx="0"/>
          <a:chOff y="0" x="0"/>
          <a:chExt cy="0" cx="0"/>
        </a:xfrm>
      </p:grpSpPr>
      <p:sp>
        <p:nvSpPr>
          <p:cNvPr id="297" name="Shape 297"/>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Benefit Concert!</a:t>
            </a:r>
          </a:p>
        </p:txBody>
      </p:sp>
      <p:sp>
        <p:nvSpPr>
          <p:cNvPr id="298" name="Shape 298"/>
          <p:cNvSpPr txBox="1"/>
          <p:nvPr>
            <p:ph idx="1" type="body"/>
          </p:nvPr>
        </p:nvSpPr>
        <p:spPr>
          <a:xfrm>
            <a:off y="1200150" x="457200"/>
            <a:ext cy="3725699" cx="4132200"/>
          </a:xfrm>
          <a:prstGeom prst="rect">
            <a:avLst/>
          </a:prstGeom>
        </p:spPr>
        <p:txBody>
          <a:bodyPr bIns="91425" rIns="91425" lIns="91425" tIns="91425" anchor="t" anchorCtr="0">
            <a:noAutofit/>
          </a:bodyPr>
          <a:lstStyle/>
          <a:p>
            <a:pPr rtl="0" lvl="0" indent="-387350" marL="457200">
              <a:spcBef>
                <a:spcPts val="0"/>
              </a:spcBef>
              <a:buClr>
                <a:schemeClr val="dk1"/>
              </a:buClr>
              <a:buSzPct val="100000"/>
              <a:buFont typeface="Arial"/>
              <a:buChar char="●"/>
            </a:pPr>
            <a:r>
              <a:rPr sz="2500" lang="en"/>
              <a:t>Promote promote promote!</a:t>
            </a:r>
          </a:p>
          <a:p>
            <a:pPr rtl="0" lvl="0" indent="-387350" marL="457200">
              <a:spcBef>
                <a:spcPts val="0"/>
              </a:spcBef>
              <a:buClr>
                <a:schemeClr val="dk1"/>
              </a:buClr>
              <a:buSzPct val="100000"/>
              <a:buFont typeface="Arial"/>
              <a:buChar char="●"/>
            </a:pPr>
            <a:r>
              <a:rPr sz="2500" lang="en"/>
              <a:t>Group/Chapter fundraising effort!</a:t>
            </a:r>
          </a:p>
          <a:p>
            <a:pPr lvl="0" indent="-387350" marL="457200">
              <a:spcBef>
                <a:spcPts val="0"/>
              </a:spcBef>
              <a:buClr>
                <a:schemeClr val="dk1"/>
              </a:buClr>
              <a:buSzPct val="100000"/>
              <a:buFont typeface="Arial"/>
              <a:buChar char="●"/>
            </a:pPr>
            <a:r>
              <a:rPr sz="2500" lang="en"/>
              <a:t>Encourage your non APO friends/IC friends/non UCLA friends to come along too!</a:t>
            </a:r>
          </a:p>
        </p:txBody>
      </p:sp>
      <p:pic>
        <p:nvPicPr>
          <p:cNvPr id="299" name="Shape 299"/>
          <p:cNvPicPr preferRelativeResize="0"/>
          <p:nvPr/>
        </p:nvPicPr>
        <p:blipFill>
          <a:blip r:embed="rId3"/>
          <a:stretch>
            <a:fillRect/>
          </a:stretch>
        </p:blipFill>
        <p:spPr>
          <a:xfrm>
            <a:off y="1745525" x="4310550"/>
            <a:ext cy="2634949" cx="4671050"/>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y="0" x="0"/>
          <a:ext cy="0" cx="0"/>
          <a:chOff y="0" x="0"/>
          <a:chExt cy="0" cx="0"/>
        </a:xfrm>
      </p:grpSpPr>
      <p:sp>
        <p:nvSpPr>
          <p:cNvPr id="304" name="Shape 304"/>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latin typeface="Righteous"/>
                <a:ea typeface="Righteous"/>
                <a:cs typeface="Righteous"/>
                <a:sym typeface="Righteous"/>
              </a:rPr>
              <a:t>CONGRATS!!!</a:t>
            </a:r>
          </a:p>
        </p:txBody>
      </p:sp>
      <p:sp>
        <p:nvSpPr>
          <p:cNvPr id="305" name="Shape 305"/>
          <p:cNvSpPr txBox="1"/>
          <p:nvPr>
            <p:ph idx="1" type="body"/>
          </p:nvPr>
        </p:nvSpPr>
        <p:spPr>
          <a:xfrm>
            <a:off y="1200150" x="457200"/>
            <a:ext cy="3725699" cx="8229600"/>
          </a:xfrm>
          <a:prstGeom prst="rect">
            <a:avLst/>
          </a:prstGeom>
        </p:spPr>
        <p:txBody>
          <a:bodyPr bIns="91425" rIns="91425" lIns="91425" tIns="91425" anchor="t" anchorCtr="0">
            <a:noAutofit/>
          </a:bodyPr>
          <a:lstStyle/>
          <a:p>
            <a:pPr>
              <a:spcBef>
                <a:spcPts val="0"/>
              </a:spcBef>
              <a:buNone/>
            </a:pPr>
            <a:r>
              <a:t/>
            </a:r>
            <a:endParaRPr/>
          </a:p>
        </p:txBody>
      </p:sp>
      <p:pic>
        <p:nvPicPr>
          <p:cNvPr id="306" name="Shape 306"/>
          <p:cNvPicPr preferRelativeResize="0"/>
          <p:nvPr/>
        </p:nvPicPr>
        <p:blipFill>
          <a:blip r:embed="rId3"/>
          <a:stretch>
            <a:fillRect/>
          </a:stretch>
        </p:blipFill>
        <p:spPr>
          <a:xfrm>
            <a:off y="1528568" x="2234680"/>
            <a:ext cy="3068875" cx="4197349"/>
          </a:xfrm>
          <a:prstGeom prst="rect">
            <a:avLst/>
          </a:prstGeom>
          <a:noFill/>
          <a:ln>
            <a:noFill/>
          </a:ln>
        </p:spPr>
      </p:pic>
      <p:pic>
        <p:nvPicPr>
          <p:cNvPr id="307" name="Shape 307"/>
          <p:cNvPicPr preferRelativeResize="0"/>
          <p:nvPr/>
        </p:nvPicPr>
        <p:blipFill>
          <a:blip r:embed="rId4"/>
          <a:stretch>
            <a:fillRect/>
          </a:stretch>
        </p:blipFill>
        <p:spPr>
          <a:xfrm>
            <a:off y="2160312" x="6745275"/>
            <a:ext cy="1805400" cx="1805400"/>
          </a:xfrm>
          <a:prstGeom prst="rect">
            <a:avLst/>
          </a:prstGeom>
          <a:noFill/>
          <a:ln>
            <a:noFill/>
          </a:ln>
        </p:spPr>
      </p:pic>
      <p:pic>
        <p:nvPicPr>
          <p:cNvPr id="308" name="Shape 308"/>
          <p:cNvPicPr preferRelativeResize="0"/>
          <p:nvPr/>
        </p:nvPicPr>
        <p:blipFill>
          <a:blip r:embed="rId4"/>
          <a:stretch>
            <a:fillRect/>
          </a:stretch>
        </p:blipFill>
        <p:spPr>
          <a:xfrm>
            <a:off y="2160300" x="247100"/>
            <a:ext cy="1805400" cx="1805400"/>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y="0" x="0"/>
          <a:ext cy="0" cx="0"/>
          <a:chOff y="0" x="0"/>
          <a:chExt cy="0" cx="0"/>
        </a:xfrm>
      </p:grpSpPr>
      <p:sp>
        <p:nvSpPr>
          <p:cNvPr id="313" name="Shape 31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Righteous"/>
                <a:ea typeface="Righteous"/>
                <a:cs typeface="Righteous"/>
                <a:sym typeface="Righteous"/>
              </a:rPr>
              <a:t>CONGRATS!!!</a:t>
            </a:r>
          </a:p>
        </p:txBody>
      </p:sp>
      <p:sp>
        <p:nvSpPr>
          <p:cNvPr id="314" name="Shape 314"/>
          <p:cNvSpPr txBox="1"/>
          <p:nvPr>
            <p:ph idx="1" type="body"/>
          </p:nvPr>
        </p:nvSpPr>
        <p:spPr>
          <a:xfrm>
            <a:off y="1200150" x="457200"/>
            <a:ext cy="3725699" cx="8229600"/>
          </a:xfrm>
          <a:prstGeom prst="rect">
            <a:avLst/>
          </a:prstGeom>
        </p:spPr>
        <p:txBody>
          <a:bodyPr bIns="91425" rIns="91425" lIns="91425" tIns="91425" anchor="t" anchorCtr="0">
            <a:noAutofit/>
          </a:bodyPr>
          <a:lstStyle/>
          <a:p>
            <a:pPr>
              <a:spcBef>
                <a:spcPts val="0"/>
              </a:spcBef>
              <a:buNone/>
            </a:pPr>
            <a:r>
              <a:t/>
            </a:r>
            <a:endParaRPr/>
          </a:p>
        </p:txBody>
      </p:sp>
      <p:pic>
        <p:nvPicPr>
          <p:cNvPr id="315" name="Shape 315"/>
          <p:cNvPicPr preferRelativeResize="0"/>
          <p:nvPr/>
        </p:nvPicPr>
        <p:blipFill>
          <a:blip r:embed="rId3"/>
          <a:stretch>
            <a:fillRect/>
          </a:stretch>
        </p:blipFill>
        <p:spPr>
          <a:xfrm>
            <a:off y="1200150" x="808408"/>
            <a:ext cy="1752700" cx="7527200"/>
          </a:xfrm>
          <a:prstGeom prst="rect">
            <a:avLst/>
          </a:prstGeom>
          <a:noFill/>
          <a:ln>
            <a:noFill/>
          </a:ln>
        </p:spPr>
      </p:pic>
      <p:pic>
        <p:nvPicPr>
          <p:cNvPr id="316" name="Shape 316"/>
          <p:cNvPicPr preferRelativeResize="0"/>
          <p:nvPr/>
        </p:nvPicPr>
        <p:blipFill>
          <a:blip r:embed="rId4"/>
          <a:stretch>
            <a:fillRect/>
          </a:stretch>
        </p:blipFill>
        <p:spPr>
          <a:xfrm>
            <a:off y="3089625" x="1151025"/>
            <a:ext cy="1805400" cx="1805400"/>
          </a:xfrm>
          <a:prstGeom prst="rect">
            <a:avLst/>
          </a:prstGeom>
          <a:noFill/>
          <a:ln>
            <a:noFill/>
          </a:ln>
        </p:spPr>
      </p:pic>
      <p:pic>
        <p:nvPicPr>
          <p:cNvPr id="317" name="Shape 317"/>
          <p:cNvPicPr preferRelativeResize="0"/>
          <p:nvPr/>
        </p:nvPicPr>
        <p:blipFill>
          <a:blip r:embed="rId4"/>
          <a:stretch>
            <a:fillRect/>
          </a:stretch>
        </p:blipFill>
        <p:spPr>
          <a:xfrm>
            <a:off y="3089625" x="3319600"/>
            <a:ext cy="1805400" cx="1805400"/>
          </a:xfrm>
          <a:prstGeom prst="rect">
            <a:avLst/>
          </a:prstGeom>
          <a:noFill/>
          <a:ln>
            <a:noFill/>
          </a:ln>
        </p:spPr>
      </p:pic>
      <p:pic>
        <p:nvPicPr>
          <p:cNvPr id="318" name="Shape 318"/>
          <p:cNvPicPr preferRelativeResize="0"/>
          <p:nvPr/>
        </p:nvPicPr>
        <p:blipFill>
          <a:blip r:embed="rId4"/>
          <a:stretch>
            <a:fillRect/>
          </a:stretch>
        </p:blipFill>
        <p:spPr>
          <a:xfrm>
            <a:off y="3120450" x="5727750"/>
            <a:ext cy="1805400" cx="1805400"/>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y="0" x="0"/>
          <a:ext cy="0" cx="0"/>
          <a:chOff y="0" x="0"/>
          <a:chExt cy="0" cx="0"/>
        </a:xfrm>
      </p:grpSpPr>
      <p:sp>
        <p:nvSpPr>
          <p:cNvPr id="323" name="Shape 323"/>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t/>
            </a:r>
            <a:endParaRPr/>
          </a:p>
        </p:txBody>
      </p:sp>
      <p:pic>
        <p:nvPicPr>
          <p:cNvPr id="324" name="Shape 324"/>
          <p:cNvPicPr preferRelativeResize="0"/>
          <p:nvPr/>
        </p:nvPicPr>
        <p:blipFill>
          <a:blip r:embed="rId3"/>
          <a:stretch>
            <a:fillRect/>
          </a:stretch>
        </p:blipFill>
        <p:spPr>
          <a:xfrm>
            <a:off y="0" x="9"/>
            <a:ext cy="5143500" cx="9313749"/>
          </a:xfrm>
          <a:prstGeom prst="rect">
            <a:avLst/>
          </a:prstGeom>
          <a:noFill/>
          <a:ln>
            <a:noFill/>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y="0" x="0"/>
          <a:ext cy="0" cx="0"/>
          <a:chOff y="0" x="0"/>
          <a:chExt cy="0" cx="0"/>
        </a:xfrm>
      </p:grpSpPr>
      <p:sp>
        <p:nvSpPr>
          <p:cNvPr id="329" name="Shape 32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Fellowship VPs</a:t>
            </a:r>
          </a:p>
        </p:txBody>
      </p:sp>
      <p:sp>
        <p:nvSpPr>
          <p:cNvPr id="330" name="Shape 33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Michael Hung &amp; Dianne Pham</a:t>
            </a:r>
          </a:p>
          <a:p>
            <a:pPr rtl="0" lvl="0">
              <a:spcBef>
                <a:spcPts val="0"/>
              </a:spcBef>
              <a:buNone/>
            </a:pPr>
            <a:r>
              <a:rPr lang="en">
                <a:latin typeface="Ubuntu"/>
                <a:ea typeface="Ubuntu"/>
                <a:cs typeface="Ubuntu"/>
                <a:sym typeface="Ubuntu"/>
              </a:rPr>
              <a:t>fellowship@apo-x.org</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y="0" x="0"/>
          <a:ext cy="0" cx="0"/>
          <a:chOff y="0" x="0"/>
          <a:chExt cy="0" cx="0"/>
        </a:xfrm>
      </p:grpSpPr>
      <p:sp>
        <p:nvSpPr>
          <p:cNvPr id="335" name="Shape 335"/>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Fun Foursies!</a:t>
            </a:r>
          </a:p>
        </p:txBody>
      </p:sp>
      <p:sp>
        <p:nvSpPr>
          <p:cNvPr id="336" name="Shape 336"/>
          <p:cNvSpPr txBox="1"/>
          <p:nvPr>
            <p:ph idx="1" type="body"/>
          </p:nvPr>
        </p:nvSpPr>
        <p:spPr>
          <a:xfrm>
            <a:off y="1200150" x="457200"/>
            <a:ext cy="3725699" cx="5744999"/>
          </a:xfrm>
          <a:prstGeom prst="rect">
            <a:avLst/>
          </a:prstGeom>
        </p:spPr>
        <p:txBody>
          <a:bodyPr bIns="91425" rIns="91425" lIns="91425" tIns="91425" anchor="t" anchorCtr="0">
            <a:noAutofit/>
          </a:bodyPr>
          <a:lstStyle/>
          <a:p>
            <a:pPr rtl="0" lvl="0">
              <a:spcBef>
                <a:spcPts val="0"/>
              </a:spcBef>
              <a:buNone/>
            </a:pPr>
            <a:r>
              <a:rPr sz="2000" lang="en"/>
              <a:t>Turn them in by NEXT MEETING (in two weeks!)</a:t>
            </a:r>
          </a:p>
          <a:p>
            <a:pPr rtl="0" lvl="0">
              <a:spcBef>
                <a:spcPts val="0"/>
              </a:spcBef>
              <a:buNone/>
            </a:pPr>
            <a:r>
              <a:t/>
            </a:r>
            <a:endParaRPr sz="2000"/>
          </a:p>
          <a:p>
            <a:pPr rtl="0" lvl="0">
              <a:spcBef>
                <a:spcPts val="0"/>
              </a:spcBef>
              <a:buNone/>
            </a:pPr>
            <a:r>
              <a:t/>
            </a:r>
            <a:endParaRPr sz="2000"/>
          </a:p>
          <a:p>
            <a:pPr rtl="0" lvl="0">
              <a:spcBef>
                <a:spcPts val="0"/>
              </a:spcBef>
              <a:buNone/>
            </a:pPr>
            <a:r>
              <a:t/>
            </a:r>
            <a:endParaRPr sz="2000"/>
          </a:p>
          <a:p>
            <a:pPr rtl="0" lvl="0">
              <a:spcBef>
                <a:spcPts val="0"/>
              </a:spcBef>
              <a:buNone/>
            </a:pPr>
            <a:r>
              <a:t/>
            </a:r>
            <a:endParaRPr sz="2000"/>
          </a:p>
          <a:p>
            <a:pPr rtl="0" lvl="0">
              <a:spcBef>
                <a:spcPts val="0"/>
              </a:spcBef>
              <a:buNone/>
            </a:pPr>
            <a:r>
              <a:t/>
            </a:r>
            <a:endParaRPr sz="2000"/>
          </a:p>
          <a:p>
            <a:pPr rtl="0" lvl="0">
              <a:spcBef>
                <a:spcPts val="0"/>
              </a:spcBef>
              <a:buNone/>
            </a:pPr>
            <a:r>
              <a:t/>
            </a:r>
            <a:endParaRPr sz="2000"/>
          </a:p>
          <a:p>
            <a:pPr>
              <a:spcBef>
                <a:spcPts val="0"/>
              </a:spcBef>
              <a:buNone/>
            </a:pPr>
            <a:r>
              <a:rPr sz="2000" lang="en"/>
              <a:t>Missing it will result in a STRIKE and a </a:t>
            </a:r>
            <a:r>
              <a:rPr u="sng" sz="2000" lang="en"/>
              <a:t>NEGATIVE FELLOWSHIP CREDIT.</a:t>
            </a:r>
            <a:r>
              <a:rPr sz="2000" lang="en"/>
              <a:t> </a:t>
            </a:r>
          </a:p>
        </p:txBody>
      </p:sp>
      <p:pic>
        <p:nvPicPr>
          <p:cNvPr id="337" name="Shape 337"/>
          <p:cNvPicPr preferRelativeResize="0"/>
          <p:nvPr/>
        </p:nvPicPr>
        <p:blipFill>
          <a:blip r:embed="rId3"/>
          <a:stretch>
            <a:fillRect/>
          </a:stretch>
        </p:blipFill>
        <p:spPr>
          <a:xfrm>
            <a:off y="1919925" x="4202800"/>
            <a:ext cy="2123575" cx="3777099"/>
          </a:xfrm>
          <a:prstGeom prst="rect">
            <a:avLst/>
          </a:prstGeom>
          <a:noFill/>
          <a:ln>
            <a:noFill/>
          </a:ln>
        </p:spPr>
      </p:pic>
      <p:pic>
        <p:nvPicPr>
          <p:cNvPr id="338" name="Shape 338"/>
          <p:cNvPicPr preferRelativeResize="0"/>
          <p:nvPr/>
        </p:nvPicPr>
        <p:blipFill>
          <a:blip r:embed="rId4"/>
          <a:stretch>
            <a:fillRect/>
          </a:stretch>
        </p:blipFill>
        <p:spPr>
          <a:xfrm>
            <a:off y="2135625" x="1021400"/>
            <a:ext cy="1996975" cx="2697475"/>
          </a:xfrm>
          <a:prstGeom prst="rect">
            <a:avLst/>
          </a:prstGeom>
          <a:noFill/>
          <a:ln>
            <a:noFill/>
          </a:ln>
        </p:spPr>
      </p:pic>
      <p:sp>
        <p:nvSpPr>
          <p:cNvPr id="339" name="Shape 339"/>
          <p:cNvSpPr txBox="1"/>
          <p:nvPr/>
        </p:nvSpPr>
        <p:spPr>
          <a:xfrm>
            <a:off y="3162250" x="1832150"/>
            <a:ext cy="457200" cx="5944200"/>
          </a:xfrm>
          <a:prstGeom prst="rect">
            <a:avLst/>
          </a:prstGeom>
          <a:ln>
            <a:noFill/>
          </a:ln>
        </p:spPr>
        <p:txBody>
          <a:bodyPr bIns="91425" rIns="91425" lIns="91425" tIns="91425" anchor="t" anchorCtr="0">
            <a:noAutofit/>
          </a:bodyPr>
          <a:lstStyle/>
          <a:p>
            <a:pPr>
              <a:spcBef>
                <a:spcPts val="0"/>
              </a:spcBef>
              <a:buNone/>
            </a:pPr>
            <a:r>
              <a:rPr sz="3600" lang="en">
                <a:solidFill>
                  <a:srgbClr val="FF0000"/>
                </a:solidFill>
                <a:latin typeface="Impact"/>
                <a:ea typeface="Impact"/>
                <a:cs typeface="Impact"/>
                <a:sym typeface="Impact"/>
              </a:rPr>
              <a:t>NO							</a:t>
            </a:r>
            <a:r>
              <a:rPr sz="3600" lang="en">
                <a:solidFill>
                  <a:srgbClr val="00FF00"/>
                </a:solidFill>
                <a:latin typeface="Impact"/>
                <a:ea typeface="Impact"/>
                <a:cs typeface="Impact"/>
                <a:sym typeface="Impact"/>
              </a:rPr>
              <a:t>YES	</a:t>
            </a:r>
            <a:r>
              <a:rPr sz="3600" lang="en">
                <a:solidFill>
                  <a:srgbClr val="FF0000"/>
                </a:solidFill>
                <a:latin typeface="Impact"/>
                <a:ea typeface="Impact"/>
                <a:cs typeface="Impact"/>
                <a:sym typeface="Impact"/>
              </a:rPr>
              <a:t>					</a:t>
            </a:r>
          </a:p>
        </p:txBody>
      </p:sp>
      <p:pic>
        <p:nvPicPr>
          <p:cNvPr id="340" name="Shape 340"/>
          <p:cNvPicPr preferRelativeResize="0"/>
          <p:nvPr/>
        </p:nvPicPr>
        <p:blipFill>
          <a:blip r:embed="rId5"/>
          <a:stretch>
            <a:fillRect/>
          </a:stretch>
        </p:blipFill>
        <p:spPr>
          <a:xfrm>
            <a:off y="4132600" x="6273628"/>
            <a:ext cy="949574" cx="1198946"/>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y="0" x="0"/>
          <a:ext cy="0" cx="0"/>
          <a:chOff y="0" x="0"/>
          <a:chExt cy="0" cx="0"/>
        </a:xfrm>
      </p:grpSpPr>
      <p:sp>
        <p:nvSpPr>
          <p:cNvPr id="345" name="Shape 345"/>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BANQUET</a:t>
            </a:r>
          </a:p>
        </p:txBody>
      </p:sp>
      <p:sp>
        <p:nvSpPr>
          <p:cNvPr id="346" name="Shape 346"/>
          <p:cNvSpPr txBox="1"/>
          <p:nvPr>
            <p:ph idx="1" type="body"/>
          </p:nvPr>
        </p:nvSpPr>
        <p:spPr>
          <a:xfrm>
            <a:off y="1239800" x="457200"/>
            <a:ext cy="3725699" cx="3939900"/>
          </a:xfrm>
          <a:prstGeom prst="rect">
            <a:avLst/>
          </a:prstGeom>
          <a:solidFill>
            <a:schemeClr val="lt1"/>
          </a:solidFill>
          <a:ln>
            <a:noFill/>
          </a:ln>
        </p:spPr>
        <p:txBody>
          <a:bodyPr bIns="91425" rIns="91425" lIns="91425" tIns="91425" anchor="t" anchorCtr="0">
            <a:noAutofit/>
          </a:bodyPr>
          <a:lstStyle/>
          <a:p>
            <a:pPr rtl="0" lvl="0">
              <a:spcBef>
                <a:spcPts val="0"/>
              </a:spcBef>
              <a:buNone/>
            </a:pPr>
            <a:r>
              <a:rPr lang="en"/>
              <a:t>Sign up! </a:t>
            </a:r>
            <a:r>
              <a:rPr sz="2500" lang="en"/>
              <a:t>(Tri-tip or Salmon or Vegetarian!)</a:t>
            </a:r>
          </a:p>
          <a:p>
            <a:pPr rtl="0" lvl="0">
              <a:spcBef>
                <a:spcPts val="0"/>
              </a:spcBef>
              <a:buNone/>
            </a:pPr>
            <a:r>
              <a:t/>
            </a:r>
            <a:endParaRPr sz="1000"/>
          </a:p>
          <a:p>
            <a:pPr rtl="0" lvl="0">
              <a:spcBef>
                <a:spcPts val="0"/>
              </a:spcBef>
              <a:buNone/>
            </a:pPr>
            <a:r>
              <a:rPr sz="2000" lang="en"/>
              <a:t>Los Verdes Golf Course</a:t>
            </a:r>
          </a:p>
          <a:p>
            <a:pPr rtl="0" lvl="0">
              <a:spcBef>
                <a:spcPts val="0"/>
              </a:spcBef>
              <a:buNone/>
            </a:pPr>
            <a:r>
              <a:rPr sz="2000" lang="en"/>
              <a:t>7000 W. Los Verdes Drive Rancho Palos Verdes, CA 90275</a:t>
            </a:r>
          </a:p>
          <a:p>
            <a:pPr rtl="0" lvl="0">
              <a:spcBef>
                <a:spcPts val="0"/>
              </a:spcBef>
              <a:buNone/>
            </a:pPr>
            <a:r>
              <a:t/>
            </a:r>
            <a:endParaRPr sz="600"/>
          </a:p>
          <a:p>
            <a:pPr rtl="0" lvl="0">
              <a:spcBef>
                <a:spcPts val="0"/>
              </a:spcBef>
              <a:buNone/>
            </a:pPr>
            <a:r>
              <a:rPr u="sng" b="1" sz="2700" lang="en"/>
              <a:t>SIGN UP ON THE CALENDAR BY 5/19 (MONDAY).</a:t>
            </a:r>
          </a:p>
          <a:p>
            <a:pPr>
              <a:spcBef>
                <a:spcPts val="0"/>
              </a:spcBef>
              <a:buNone/>
            </a:pPr>
            <a:r>
              <a:t/>
            </a:r>
            <a:endParaRPr/>
          </a:p>
        </p:txBody>
      </p:sp>
      <p:pic>
        <p:nvPicPr>
          <p:cNvPr id="347" name="Shape 347"/>
          <p:cNvPicPr preferRelativeResize="0"/>
          <p:nvPr/>
        </p:nvPicPr>
        <p:blipFill>
          <a:blip r:embed="rId3"/>
          <a:stretch>
            <a:fillRect/>
          </a:stretch>
        </p:blipFill>
        <p:spPr>
          <a:xfrm>
            <a:off y="2235887" x="4999675"/>
            <a:ext cy="2028825" cx="297180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76" name="Shape 76"/>
        <p:cNvGrpSpPr/>
        <p:nvPr/>
      </p:nvGrpSpPr>
      <p:grpSpPr>
        <a:xfrm>
          <a:off y="0" x="0"/>
          <a:ext cy="0" cx="0"/>
          <a:chOff y="0" x="0"/>
          <a:chExt cy="0" cx="0"/>
        </a:xfrm>
      </p:grpSpPr>
      <p:sp>
        <p:nvSpPr>
          <p:cNvPr id="77" name="Shape 77"/>
          <p:cNvSpPr txBox="1"/>
          <p:nvPr>
            <p:ph type="ctrTitle"/>
          </p:nvPr>
        </p:nvSpPr>
        <p:spPr>
          <a:xfrm>
            <a:off y="1518292" x="685800"/>
            <a:ext cy="1238099" cx="7772400"/>
          </a:xfrm>
          <a:prstGeom prst="rect">
            <a:avLst/>
          </a:prstGeom>
        </p:spPr>
        <p:txBody>
          <a:bodyPr bIns="91425" rIns="91425" lIns="91425" tIns="91425" anchor="b" anchorCtr="0">
            <a:noAutofit/>
          </a:bodyPr>
          <a:lstStyle/>
          <a:p>
            <a:pPr rtl="0" lvl="0">
              <a:spcBef>
                <a:spcPts val="0"/>
              </a:spcBef>
              <a:buNone/>
            </a:pPr>
            <a:r>
              <a:rPr lang="en">
                <a:latin typeface="Pacifico"/>
                <a:ea typeface="Pacifico"/>
                <a:cs typeface="Pacifico"/>
                <a:sym typeface="Pacifico"/>
              </a:rPr>
              <a:t>Administrative VPs</a:t>
            </a:r>
          </a:p>
        </p:txBody>
      </p:sp>
      <p:sp>
        <p:nvSpPr>
          <p:cNvPr id="78" name="Shape 7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Joseph Chan &amp; Nicola Yip</a:t>
            </a:r>
          </a:p>
          <a:p>
            <a:pPr rtl="0" lvl="0">
              <a:spcBef>
                <a:spcPts val="0"/>
              </a:spcBef>
              <a:buClr>
                <a:srgbClr val="000000"/>
              </a:buClr>
              <a:buSzPct val="45833"/>
              <a:buFont typeface="Arial"/>
              <a:buNone/>
            </a:pPr>
            <a:r>
              <a:rPr lang="en">
                <a:latin typeface="Ubuntu"/>
                <a:ea typeface="Ubuntu"/>
                <a:cs typeface="Ubuntu"/>
                <a:sym typeface="Ubuntu"/>
              </a:rPr>
              <a:t>admin@apo-x.org</a:t>
            </a:r>
          </a:p>
          <a:p>
            <a:pPr rtl="0" lvl="0">
              <a:spcBef>
                <a:spcPts val="0"/>
              </a:spcBef>
              <a:buNone/>
            </a:pPr>
            <a:r>
              <a:t/>
            </a:r>
            <a:endParaRPr>
              <a:latin typeface="Ubuntu"/>
              <a:ea typeface="Ubuntu"/>
              <a:cs typeface="Ubuntu"/>
              <a:sym typeface="Ubuntu"/>
            </a:endParaRPr>
          </a:p>
          <a:p>
            <a:pPr rtl="0" lvl="0">
              <a:spcBef>
                <a:spcPts val="0"/>
              </a:spcBef>
              <a:buNone/>
            </a:pPr>
            <a:r>
              <a:t/>
            </a:r>
            <a:endParaRPr>
              <a:latin typeface="Ubuntu"/>
              <a:ea typeface="Ubuntu"/>
              <a:cs typeface="Ubuntu"/>
              <a:sym typeface="Ubuntu"/>
            </a:endParaRP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y="0" x="0"/>
          <a:ext cy="0" cx="0"/>
          <a:chOff y="0" x="0"/>
          <a:chExt cy="0" cx="0"/>
        </a:xfrm>
      </p:grpSpPr>
      <p:sp>
        <p:nvSpPr>
          <p:cNvPr id="352" name="Shape 352"/>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IMPORTANT</a:t>
            </a:r>
          </a:p>
        </p:txBody>
      </p:sp>
      <p:sp>
        <p:nvSpPr>
          <p:cNvPr id="353" name="Shape 35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sz="2800" lang="en"/>
              <a:t>Self-service </a:t>
            </a:r>
            <a:r>
              <a:rPr b="1" sz="2800" lang="en"/>
              <a:t>ice cream bar</a:t>
            </a:r>
            <a:r>
              <a:rPr sz="2800" lang="en"/>
              <a:t> or </a:t>
            </a:r>
            <a:r>
              <a:rPr b="1" sz="2800" lang="en"/>
              <a:t>hors d’oeuvres</a:t>
            </a:r>
            <a:r>
              <a:rPr sz="2800" lang="en"/>
              <a:t>??</a:t>
            </a:r>
          </a:p>
          <a:p>
            <a:pPr rtl="0" lvl="0">
              <a:spcBef>
                <a:spcPts val="0"/>
              </a:spcBef>
              <a:buNone/>
            </a:pPr>
            <a:r>
              <a:t/>
            </a:r>
            <a:endParaRPr/>
          </a:p>
          <a:p>
            <a:pPr rtl="0" lvl="0">
              <a:spcBef>
                <a:spcPts val="0"/>
              </a:spcBef>
              <a:buNone/>
            </a:pPr>
            <a:r>
              <a:t/>
            </a:r>
            <a:endParaRPr/>
          </a:p>
          <a:p>
            <a:pPr algn="ctr">
              <a:spcBef>
                <a:spcPts val="0"/>
              </a:spcBef>
              <a:buNone/>
            </a:pPr>
            <a:r>
              <a:rPr lang="en"/>
              <a:t>vs. </a:t>
            </a:r>
          </a:p>
        </p:txBody>
      </p:sp>
      <p:pic>
        <p:nvPicPr>
          <p:cNvPr id="354" name="Shape 354"/>
          <p:cNvPicPr preferRelativeResize="0"/>
          <p:nvPr/>
        </p:nvPicPr>
        <p:blipFill>
          <a:blip r:embed="rId3"/>
          <a:stretch>
            <a:fillRect/>
          </a:stretch>
        </p:blipFill>
        <p:spPr>
          <a:xfrm>
            <a:off y="1998337" x="1261175"/>
            <a:ext cy="2660600" cx="2660600"/>
          </a:xfrm>
          <a:prstGeom prst="rect">
            <a:avLst/>
          </a:prstGeom>
        </p:spPr>
      </p:pic>
      <p:pic>
        <p:nvPicPr>
          <p:cNvPr id="355" name="Shape 355"/>
          <p:cNvPicPr preferRelativeResize="0"/>
          <p:nvPr/>
        </p:nvPicPr>
        <p:blipFill>
          <a:blip r:embed="rId4"/>
          <a:stretch>
            <a:fillRect/>
          </a:stretch>
        </p:blipFill>
        <p:spPr>
          <a:xfrm>
            <a:off y="2260387" x="5224025"/>
            <a:ext cy="2136475" cx="3204724"/>
          </a:xfrm>
          <a:prstGeom prst="rect">
            <a:avLst/>
          </a:prstGeom>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y="0" x="0"/>
          <a:ext cy="0" cx="0"/>
          <a:chOff y="0" x="0"/>
          <a:chExt cy="0" cx="0"/>
        </a:xfrm>
      </p:grpSpPr>
      <p:sp>
        <p:nvSpPr>
          <p:cNvPr id="360" name="Shape 360"/>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Payment</a:t>
            </a:r>
          </a:p>
        </p:txBody>
      </p:sp>
      <p:sp>
        <p:nvSpPr>
          <p:cNvPr id="361" name="Shape 36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sz="2600" lang="en"/>
              <a:t>All good-standing actives and pledges are subsidized.</a:t>
            </a:r>
          </a:p>
          <a:p>
            <a:pPr rtl="0" lvl="0">
              <a:spcBef>
                <a:spcPts val="0"/>
              </a:spcBef>
              <a:buNone/>
            </a:pPr>
            <a:r>
              <a:t/>
            </a:r>
            <a:endParaRPr sz="2600"/>
          </a:p>
          <a:p>
            <a:pPr rtl="0" lvl="0">
              <a:spcBef>
                <a:spcPts val="0"/>
              </a:spcBef>
              <a:buClr>
                <a:schemeClr val="dk1"/>
              </a:buClr>
              <a:buSzPct val="45833"/>
              <a:buFont typeface="Arial"/>
              <a:buNone/>
            </a:pPr>
            <a:r>
              <a:rPr sz="2400" lang="en"/>
              <a:t>When can you pay? </a:t>
            </a:r>
            <a:r>
              <a:rPr u="sng" b="1" sz="2400" lang="en"/>
              <a:t>Today! </a:t>
            </a:r>
            <a:r>
              <a:rPr sz="2400" lang="en"/>
              <a:t>Up until </a:t>
            </a:r>
            <a:r>
              <a:rPr b="1" sz="2400" lang="en"/>
              <a:t>CM#8.</a:t>
            </a:r>
          </a:p>
          <a:p>
            <a:pPr rtl="0" lvl="0">
              <a:spcBef>
                <a:spcPts val="0"/>
              </a:spcBef>
              <a:buClr>
                <a:schemeClr val="dk1"/>
              </a:buClr>
              <a:buSzPct val="61111"/>
              <a:buFont typeface="Arial"/>
              <a:buNone/>
            </a:pPr>
            <a:r>
              <a:rPr b="1" sz="1800" lang="en"/>
              <a:t>	</a:t>
            </a:r>
            <a:r>
              <a:rPr sz="1800" lang="en"/>
              <a:t>Venmo payments have until two days before CM #8. </a:t>
            </a:r>
          </a:p>
          <a:p>
            <a:pPr rtl="0" lvl="0">
              <a:spcBef>
                <a:spcPts val="0"/>
              </a:spcBef>
              <a:buClr>
                <a:schemeClr val="dk1"/>
              </a:buClr>
              <a:buSzPct val="61111"/>
              <a:buFont typeface="Arial"/>
              <a:buNone/>
            </a:pPr>
            <a:r>
              <a:rPr sz="1800" lang="en"/>
              <a:t>	Pay Angie, Kendrick, Trang, Yuki, or Jenny Ham</a:t>
            </a:r>
          </a:p>
          <a:p>
            <a:pPr rtl="0" lvl="0">
              <a:spcBef>
                <a:spcPts val="0"/>
              </a:spcBef>
              <a:buClr>
                <a:schemeClr val="dk1"/>
              </a:buClr>
              <a:buFont typeface="Arial"/>
              <a:buNone/>
            </a:pPr>
            <a:r>
              <a:t/>
            </a:r>
            <a:endParaRPr sz="1800"/>
          </a:p>
          <a:p>
            <a:pPr rtl="0" lvl="0">
              <a:spcBef>
                <a:spcPts val="0"/>
              </a:spcBef>
              <a:buNone/>
            </a:pPr>
            <a:r>
              <a:rPr sz="2600" lang="en"/>
              <a:t>After CM#8, the price will increase by $5 (five dollars) </a:t>
            </a:r>
            <a:r>
              <a:rPr u="sng" b="1" sz="2600" lang="en"/>
              <a:t>EACH DAY.</a:t>
            </a:r>
          </a:p>
          <a:p>
            <a:pPr rtl="0" lvl="0">
              <a:spcBef>
                <a:spcPts val="0"/>
              </a:spcBef>
              <a:buNone/>
            </a:pPr>
            <a:r>
              <a:t/>
            </a:r>
            <a:endParaRPr sz="2600"/>
          </a:p>
          <a:p>
            <a:pPr lvl="0">
              <a:spcBef>
                <a:spcPts val="0"/>
              </a:spcBef>
              <a:buClr>
                <a:schemeClr val="dk1"/>
              </a:buClr>
              <a:buFont typeface="Arial"/>
              <a:buNone/>
            </a:pPr>
            <a:r>
              <a:t/>
            </a:r>
            <a:endParaRPr sz="2600"/>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y="0" x="0"/>
          <a:ext cy="0" cx="0"/>
          <a:chOff y="0" x="0"/>
          <a:chExt cy="0" cx="0"/>
        </a:xfrm>
      </p:grpSpPr>
      <p:sp>
        <p:nvSpPr>
          <p:cNvPr id="366" name="Shape 366"/>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Need fellowships?</a:t>
            </a:r>
          </a:p>
        </p:txBody>
      </p:sp>
      <p:sp>
        <p:nvSpPr>
          <p:cNvPr id="367" name="Shape 367"/>
          <p:cNvSpPr txBox="1"/>
          <p:nvPr>
            <p:ph idx="1" type="body"/>
          </p:nvPr>
        </p:nvSpPr>
        <p:spPr>
          <a:xfrm>
            <a:off y="1200150" x="457200"/>
            <a:ext cy="3725699" cx="8229600"/>
          </a:xfrm>
          <a:prstGeom prst="rect">
            <a:avLst/>
          </a:prstGeom>
        </p:spPr>
        <p:txBody>
          <a:bodyPr bIns="91425" rIns="91425" lIns="91425" tIns="91425" anchor="t" anchorCtr="0">
            <a:noAutofit/>
          </a:bodyPr>
          <a:lstStyle/>
          <a:p>
            <a:pPr>
              <a:spcBef>
                <a:spcPts val="0"/>
              </a:spcBef>
              <a:buNone/>
            </a:pPr>
            <a:r>
              <a:rPr lang="en"/>
              <a:t>Let us know!</a:t>
            </a:r>
          </a:p>
        </p:txBody>
      </p:sp>
      <p:pic>
        <p:nvPicPr>
          <p:cNvPr id="368" name="Shape 368"/>
          <p:cNvPicPr preferRelativeResize="0"/>
          <p:nvPr/>
        </p:nvPicPr>
        <p:blipFill>
          <a:blip r:embed="rId3"/>
          <a:stretch>
            <a:fillRect/>
          </a:stretch>
        </p:blipFill>
        <p:spPr>
          <a:xfrm>
            <a:off y="2195400" x="2190750"/>
            <a:ext cy="2381250" cx="4762500"/>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372" name="Shape 372"/>
        <p:cNvGrpSpPr/>
        <p:nvPr/>
      </p:nvGrpSpPr>
      <p:grpSpPr>
        <a:xfrm>
          <a:off y="0" x="0"/>
          <a:ext cy="0" cx="0"/>
          <a:chOff y="0" x="0"/>
          <a:chExt cy="0" cx="0"/>
        </a:xfrm>
      </p:grpSpPr>
      <p:sp>
        <p:nvSpPr>
          <p:cNvPr id="373" name="Shape 373"/>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b="1" sz="9600" lang="en">
                <a:solidFill>
                  <a:srgbClr val="FFFF00"/>
                </a:solidFill>
                <a:latin typeface="Playball"/>
                <a:ea typeface="Playball"/>
                <a:cs typeface="Playball"/>
                <a:sym typeface="Playball"/>
              </a:rPr>
              <a:t>Historian</a:t>
            </a:r>
          </a:p>
        </p:txBody>
      </p:sp>
      <p:sp>
        <p:nvSpPr>
          <p:cNvPr id="374" name="Shape 374"/>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Tin Tran</a:t>
            </a:r>
          </a:p>
          <a:p>
            <a:pPr rtl="0" lvl="0">
              <a:spcBef>
                <a:spcPts val="0"/>
              </a:spcBef>
              <a:buNone/>
            </a:pPr>
            <a:r>
              <a:rPr lang="en">
                <a:latin typeface="Ubuntu"/>
                <a:ea typeface="Ubuntu"/>
                <a:cs typeface="Ubuntu"/>
                <a:sym typeface="Ubuntu"/>
              </a:rPr>
              <a:t>historian@apo-x.org</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378" name="Shape 378"/>
        <p:cNvGrpSpPr/>
        <p:nvPr/>
      </p:nvGrpSpPr>
      <p:grpSpPr>
        <a:xfrm>
          <a:off y="0" x="0"/>
          <a:ext cy="0" cx="0"/>
          <a:chOff y="0" x="0"/>
          <a:chExt cy="0" cx="0"/>
        </a:xfrm>
      </p:grpSpPr>
      <p:sp>
        <p:nvSpPr>
          <p:cNvPr id="379" name="Shape 37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Brothers of Chi Chapter</a:t>
            </a:r>
          </a:p>
        </p:txBody>
      </p:sp>
      <p:sp>
        <p:nvSpPr>
          <p:cNvPr id="380" name="Shape 380"/>
          <p:cNvSpPr txBox="1"/>
          <p:nvPr>
            <p:ph idx="1" type="body"/>
          </p:nvPr>
        </p:nvSpPr>
        <p:spPr>
          <a:xfrm>
            <a:off y="1200150" x="457200"/>
            <a:ext cy="3725699" cx="8165099"/>
          </a:xfrm>
          <a:prstGeom prst="rect">
            <a:avLst/>
          </a:prstGeom>
        </p:spPr>
        <p:txBody>
          <a:bodyPr bIns="91425" rIns="91425" lIns="91425" tIns="91425" anchor="t" anchorCtr="0">
            <a:noAutofit/>
          </a:bodyPr>
          <a:lstStyle/>
          <a:p>
            <a:pPr rtl="0" lvl="0">
              <a:spcBef>
                <a:spcPts val="0"/>
              </a:spcBef>
              <a:buNone/>
            </a:pPr>
            <a:r>
              <a:t/>
            </a:r>
            <a:endParaRPr sz="2800"/>
          </a:p>
          <a:p>
            <a:pPr rtl="0" lvl="0">
              <a:spcBef>
                <a:spcPts val="0"/>
              </a:spcBef>
              <a:buNone/>
            </a:pPr>
            <a:r>
              <a:t/>
            </a:r>
            <a:endParaRPr sz="2800"/>
          </a:p>
          <a:p>
            <a:pPr rtl="0" lvl="0">
              <a:spcBef>
                <a:spcPts val="0"/>
              </a:spcBef>
              <a:buNone/>
            </a:pPr>
            <a:r>
              <a:t/>
            </a:r>
            <a:endParaRPr sz="2800"/>
          </a:p>
          <a:p>
            <a:pPr rtl="0" lvl="0">
              <a:spcBef>
                <a:spcPts val="0"/>
              </a:spcBef>
              <a:buNone/>
            </a:pPr>
            <a:r>
              <a:t/>
            </a:r>
            <a:endParaRPr sz="2800"/>
          </a:p>
        </p:txBody>
      </p:sp>
      <p:pic>
        <p:nvPicPr>
          <p:cNvPr id="381" name="Shape 381"/>
          <p:cNvPicPr preferRelativeResize="0"/>
          <p:nvPr/>
        </p:nvPicPr>
        <p:blipFill>
          <a:blip r:embed="rId4"/>
          <a:stretch>
            <a:fillRect/>
          </a:stretch>
        </p:blipFill>
        <p:spPr>
          <a:xfrm>
            <a:off y="1625050" x="1282175"/>
            <a:ext cy="2281025" cx="3421550"/>
          </a:xfrm>
          <a:prstGeom prst="rect">
            <a:avLst/>
          </a:prstGeom>
          <a:noFill/>
          <a:ln>
            <a:noFill/>
          </a:ln>
        </p:spPr>
      </p:pic>
      <p:pic>
        <p:nvPicPr>
          <p:cNvPr id="382" name="Shape 382"/>
          <p:cNvPicPr preferRelativeResize="0"/>
          <p:nvPr/>
        </p:nvPicPr>
        <p:blipFill>
          <a:blip r:embed="rId5"/>
          <a:stretch>
            <a:fillRect/>
          </a:stretch>
        </p:blipFill>
        <p:spPr>
          <a:xfrm>
            <a:off y="1364149" x="6045850"/>
            <a:ext cy="2773025" cx="2083025"/>
          </a:xfrm>
          <a:prstGeom prst="rect">
            <a:avLst/>
          </a:prstGeom>
          <a:noFill/>
          <a:ln>
            <a:noFill/>
          </a:ln>
        </p:spPr>
      </p:pic>
      <p:sp>
        <p:nvSpPr>
          <p:cNvPr id="383" name="Shape 383"/>
          <p:cNvSpPr txBox="1"/>
          <p:nvPr/>
        </p:nvSpPr>
        <p:spPr>
          <a:xfrm>
            <a:off y="3943375" x="1164150"/>
            <a:ext cy="457200" cx="3657600"/>
          </a:xfrm>
          <a:prstGeom prst="rect">
            <a:avLst/>
          </a:prstGeom>
        </p:spPr>
        <p:txBody>
          <a:bodyPr bIns="91425" rIns="91425" lIns="91425" tIns="91425" anchor="t" anchorCtr="0">
            <a:noAutofit/>
          </a:bodyPr>
          <a:lstStyle/>
          <a:p>
            <a:pPr algn="ctr" rtl="0" lvl="0">
              <a:spcBef>
                <a:spcPts val="0"/>
              </a:spcBef>
              <a:buNone/>
            </a:pPr>
            <a:r>
              <a:rPr b="1" sz="1800" lang="en"/>
              <a:t>“Ping pong ting tong ling long”</a:t>
            </a:r>
          </a:p>
          <a:p>
            <a:pPr algn="ctr">
              <a:spcBef>
                <a:spcPts val="0"/>
              </a:spcBef>
              <a:buNone/>
            </a:pPr>
            <a:r>
              <a:rPr sz="1200" lang="en" i="1"/>
              <a:t>Submitted by Tin Tran</a:t>
            </a:r>
          </a:p>
        </p:txBody>
      </p:sp>
      <p:sp>
        <p:nvSpPr>
          <p:cNvPr id="384" name="Shape 384"/>
          <p:cNvSpPr txBox="1"/>
          <p:nvPr/>
        </p:nvSpPr>
        <p:spPr>
          <a:xfrm>
            <a:off y="4137175" x="5258562"/>
            <a:ext cy="457200" cx="3657600"/>
          </a:xfrm>
          <a:prstGeom prst="rect">
            <a:avLst/>
          </a:prstGeom>
        </p:spPr>
        <p:txBody>
          <a:bodyPr bIns="91425" rIns="91425" lIns="91425" tIns="91425" anchor="t" anchorCtr="0">
            <a:noAutofit/>
          </a:bodyPr>
          <a:lstStyle/>
          <a:p>
            <a:pPr algn="ctr" rtl="0" lvl="0">
              <a:spcBef>
                <a:spcPts val="0"/>
              </a:spcBef>
              <a:buNone/>
            </a:pPr>
            <a:r>
              <a:rPr b="1" sz="1600" lang="en"/>
              <a:t>“Omg.................... WHO TOOK THIS PIC!!! I'm not gonna talk to u FOREVER!”</a:t>
            </a:r>
          </a:p>
          <a:p>
            <a:pPr algn="ctr" rtl="0" lvl="0">
              <a:spcBef>
                <a:spcPts val="0"/>
              </a:spcBef>
              <a:buNone/>
            </a:pPr>
            <a:r>
              <a:rPr sz="1200" lang="en" i="1"/>
              <a:t>Submitted by Ann Dai</a:t>
            </a: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388" name="Shape 388"/>
        <p:cNvGrpSpPr/>
        <p:nvPr/>
      </p:nvGrpSpPr>
      <p:grpSpPr>
        <a:xfrm>
          <a:off y="0" x="0"/>
          <a:ext cy="0" cx="0"/>
          <a:chOff y="0" x="0"/>
          <a:chExt cy="0" cx="0"/>
        </a:xfrm>
      </p:grpSpPr>
      <p:sp>
        <p:nvSpPr>
          <p:cNvPr id="389" name="Shape 38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 of the Week #1</a:t>
            </a:r>
          </a:p>
        </p:txBody>
      </p:sp>
      <p:sp>
        <p:nvSpPr>
          <p:cNvPr id="390" name="Shape 390"/>
          <p:cNvSpPr txBox="1"/>
          <p:nvPr>
            <p:ph idx="1" type="body"/>
          </p:nvPr>
        </p:nvSpPr>
        <p:spPr>
          <a:xfrm>
            <a:off y="1200150" x="457200"/>
            <a:ext cy="3725699" cx="8165099"/>
          </a:xfrm>
          <a:prstGeom prst="rect">
            <a:avLst/>
          </a:prstGeom>
        </p:spPr>
        <p:txBody>
          <a:bodyPr bIns="91425" rIns="91425" lIns="91425" tIns="91425" anchor="t" anchorCtr="0">
            <a:noAutofit/>
          </a:bodyPr>
          <a:lstStyle/>
          <a:p>
            <a:pPr rtl="0" lvl="0">
              <a:spcBef>
                <a:spcPts val="0"/>
              </a:spcBef>
              <a:buNone/>
            </a:pPr>
            <a:r>
              <a:t/>
            </a:r>
            <a:endParaRPr sz="2800"/>
          </a:p>
          <a:p>
            <a:pPr rtl="0" lvl="0">
              <a:spcBef>
                <a:spcPts val="0"/>
              </a:spcBef>
              <a:buNone/>
            </a:pPr>
            <a:r>
              <a:t/>
            </a:r>
            <a:endParaRPr sz="2800"/>
          </a:p>
          <a:p>
            <a:pPr rtl="0" lvl="0">
              <a:spcBef>
                <a:spcPts val="0"/>
              </a:spcBef>
              <a:buNone/>
            </a:pPr>
            <a:r>
              <a:t/>
            </a:r>
            <a:endParaRPr sz="2800"/>
          </a:p>
          <a:p>
            <a:pPr rtl="0" lvl="0">
              <a:spcBef>
                <a:spcPts val="0"/>
              </a:spcBef>
              <a:buNone/>
            </a:pPr>
            <a:r>
              <a:rPr sz="2800" lang="en"/>
              <a:t>              Bruno Mars’ Twin</a:t>
            </a:r>
          </a:p>
        </p:txBody>
      </p:sp>
      <p:pic>
        <p:nvPicPr>
          <p:cNvPr id="391" name="Shape 391"/>
          <p:cNvPicPr preferRelativeResize="0"/>
          <p:nvPr/>
        </p:nvPicPr>
        <p:blipFill>
          <a:blip r:embed="rId4"/>
          <a:stretch>
            <a:fillRect/>
          </a:stretch>
        </p:blipFill>
        <p:spPr>
          <a:xfrm>
            <a:off y="2015250" x="4381500"/>
            <a:ext cy="2095500" cx="4762500"/>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395" name="Shape 395"/>
        <p:cNvGrpSpPr/>
        <p:nvPr/>
      </p:nvGrpSpPr>
      <p:grpSpPr>
        <a:xfrm>
          <a:off y="0" x="0"/>
          <a:ext cy="0" cx="0"/>
          <a:chOff y="0" x="0"/>
          <a:chExt cy="0" cx="0"/>
        </a:xfrm>
      </p:grpSpPr>
      <p:sp>
        <p:nvSpPr>
          <p:cNvPr id="396" name="Shape 39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 of the Week #1</a:t>
            </a:r>
          </a:p>
        </p:txBody>
      </p:sp>
      <p:sp>
        <p:nvSpPr>
          <p:cNvPr id="397" name="Shape 397"/>
          <p:cNvSpPr txBox="1"/>
          <p:nvPr>
            <p:ph idx="1" type="body"/>
          </p:nvPr>
        </p:nvSpPr>
        <p:spPr>
          <a:xfrm>
            <a:off y="1200150" x="457200"/>
            <a:ext cy="3725699" cx="8165099"/>
          </a:xfrm>
          <a:prstGeom prst="rect">
            <a:avLst/>
          </a:prstGeom>
        </p:spPr>
        <p:txBody>
          <a:bodyPr bIns="91425" rIns="91425" lIns="91425" tIns="91425" anchor="t" anchorCtr="0">
            <a:noAutofit/>
          </a:bodyPr>
          <a:lstStyle/>
          <a:p>
            <a:pPr rtl="0" lvl="0">
              <a:spcBef>
                <a:spcPts val="0"/>
              </a:spcBef>
              <a:buNone/>
            </a:pPr>
            <a:r>
              <a:t/>
            </a:r>
            <a:endParaRPr sz="2800"/>
          </a:p>
          <a:p>
            <a:pPr rtl="0" lvl="0">
              <a:spcBef>
                <a:spcPts val="0"/>
              </a:spcBef>
              <a:buNone/>
            </a:pPr>
            <a:r>
              <a:t/>
            </a:r>
            <a:endParaRPr sz="2800"/>
          </a:p>
          <a:p>
            <a:pPr rtl="0" lvl="0">
              <a:spcBef>
                <a:spcPts val="0"/>
              </a:spcBef>
              <a:buNone/>
            </a:pPr>
            <a:r>
              <a:t/>
            </a:r>
            <a:endParaRPr sz="2800"/>
          </a:p>
          <a:p>
            <a:pPr rtl="0" lvl="0">
              <a:spcBef>
                <a:spcPts val="0"/>
              </a:spcBef>
              <a:buNone/>
            </a:pPr>
            <a:r>
              <a:t/>
            </a:r>
            <a:endParaRPr sz="2800"/>
          </a:p>
          <a:p>
            <a:pPr rtl="0" lvl="0">
              <a:spcBef>
                <a:spcPts val="0"/>
              </a:spcBef>
              <a:buNone/>
            </a:pPr>
            <a:r>
              <a:t/>
            </a:r>
            <a:endParaRPr sz="2800"/>
          </a:p>
          <a:p>
            <a:pPr rtl="0" lvl="0">
              <a:spcBef>
                <a:spcPts val="0"/>
              </a:spcBef>
              <a:buNone/>
            </a:pPr>
            <a:r>
              <a:t/>
            </a:r>
            <a:endParaRPr sz="2800"/>
          </a:p>
          <a:p>
            <a:pPr rtl="0" lvl="0" indent="0" marL="914400">
              <a:spcBef>
                <a:spcPts val="0"/>
              </a:spcBef>
              <a:buNone/>
            </a:pPr>
            <a:r>
              <a:rPr sz="2800" lang="en"/>
              <a:t>     Jenny Ham</a:t>
            </a:r>
          </a:p>
        </p:txBody>
      </p:sp>
      <p:pic>
        <p:nvPicPr>
          <p:cNvPr id="398" name="Shape 398"/>
          <p:cNvPicPr preferRelativeResize="0"/>
          <p:nvPr/>
        </p:nvPicPr>
        <p:blipFill>
          <a:blip r:embed="rId4"/>
          <a:stretch>
            <a:fillRect/>
          </a:stretch>
        </p:blipFill>
        <p:spPr>
          <a:xfrm>
            <a:off y="2015250" x="4381500"/>
            <a:ext cy="2095500" cx="4762500"/>
          </a:xfrm>
          <a:prstGeom prst="rect">
            <a:avLst/>
          </a:prstGeom>
          <a:noFill/>
          <a:ln>
            <a:noFill/>
          </a:ln>
        </p:spPr>
      </p:pic>
      <p:pic>
        <p:nvPicPr>
          <p:cNvPr id="399" name="Shape 399"/>
          <p:cNvPicPr preferRelativeResize="0"/>
          <p:nvPr/>
        </p:nvPicPr>
        <p:blipFill>
          <a:blip r:embed="rId5"/>
          <a:stretch>
            <a:fillRect/>
          </a:stretch>
        </p:blipFill>
        <p:spPr>
          <a:xfrm>
            <a:off y="1477251" x="1366550"/>
            <a:ext cy="2872700" cx="2872700"/>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03" name="Shape 403"/>
        <p:cNvGrpSpPr/>
        <p:nvPr/>
      </p:nvGrpSpPr>
      <p:grpSpPr>
        <a:xfrm>
          <a:off y="0" x="0"/>
          <a:ext cy="0" cx="0"/>
          <a:chOff y="0" x="0"/>
          <a:chExt cy="0" cx="0"/>
        </a:xfrm>
      </p:grpSpPr>
      <p:sp>
        <p:nvSpPr>
          <p:cNvPr id="404" name="Shape 40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 of the Week #2</a:t>
            </a:r>
          </a:p>
        </p:txBody>
      </p:sp>
      <p:sp>
        <p:nvSpPr>
          <p:cNvPr id="405" name="Shape 405"/>
          <p:cNvSpPr txBox="1"/>
          <p:nvPr>
            <p:ph idx="1" type="body"/>
          </p:nvPr>
        </p:nvSpPr>
        <p:spPr>
          <a:xfrm>
            <a:off y="1200150" x="4016000"/>
            <a:ext cy="3725699" cx="8165099"/>
          </a:xfrm>
          <a:prstGeom prst="rect">
            <a:avLst/>
          </a:prstGeom>
        </p:spPr>
        <p:txBody>
          <a:bodyPr bIns="91425" rIns="91425" lIns="91425" tIns="91425" anchor="t" anchorCtr="0">
            <a:noAutofit/>
          </a:bodyPr>
          <a:lstStyle/>
          <a:p>
            <a:pPr rtl="0" lvl="0">
              <a:spcBef>
                <a:spcPts val="0"/>
              </a:spcBef>
              <a:buNone/>
            </a:pPr>
            <a:r>
              <a:rPr sz="2800" lang="en"/>
              <a:t>No guessing…</a:t>
            </a:r>
          </a:p>
          <a:p>
            <a:pPr rtl="0" lvl="0">
              <a:spcBef>
                <a:spcPts val="0"/>
              </a:spcBef>
              <a:buNone/>
            </a:pPr>
            <a:r>
              <a:t/>
            </a:r>
            <a:endParaRPr sz="2800"/>
          </a:p>
          <a:p>
            <a:pPr rtl="0" lvl="0">
              <a:spcBef>
                <a:spcPts val="0"/>
              </a:spcBef>
              <a:buNone/>
            </a:pPr>
            <a:r>
              <a:t/>
            </a:r>
            <a:endParaRPr sz="2800"/>
          </a:p>
          <a:p>
            <a:pPr rtl="0" lvl="0">
              <a:spcBef>
                <a:spcPts val="0"/>
              </a:spcBef>
              <a:buNone/>
            </a:pPr>
            <a:r>
              <a:rPr sz="2800" lang="en"/>
              <a:t>    Drumroll please...</a:t>
            </a:r>
          </a:p>
        </p:txBody>
      </p:sp>
      <p:pic>
        <p:nvPicPr>
          <p:cNvPr id="406" name="Shape 406"/>
          <p:cNvPicPr preferRelativeResize="0"/>
          <p:nvPr/>
        </p:nvPicPr>
        <p:blipFill>
          <a:blip r:embed="rId4"/>
          <a:stretch>
            <a:fillRect/>
          </a:stretch>
        </p:blipFill>
        <p:spPr>
          <a:xfrm flipH="1">
            <a:off y="1872375" x="-481725"/>
            <a:ext cy="2381250" cx="4762500"/>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10" name="Shape 410"/>
        <p:cNvGrpSpPr/>
        <p:nvPr/>
      </p:nvGrpSpPr>
      <p:grpSpPr>
        <a:xfrm>
          <a:off y="0" x="0"/>
          <a:ext cy="0" cx="0"/>
          <a:chOff y="0" x="0"/>
          <a:chExt cy="0" cx="0"/>
        </a:xfrm>
      </p:grpSpPr>
      <p:sp>
        <p:nvSpPr>
          <p:cNvPr id="411" name="Shape 41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 of the Week #2</a:t>
            </a:r>
          </a:p>
        </p:txBody>
      </p:sp>
      <p:sp>
        <p:nvSpPr>
          <p:cNvPr id="412" name="Shape 412"/>
          <p:cNvSpPr txBox="1"/>
          <p:nvPr>
            <p:ph idx="1" type="body"/>
          </p:nvPr>
        </p:nvSpPr>
        <p:spPr>
          <a:xfrm>
            <a:off y="1200150" x="457200"/>
            <a:ext cy="3725699" cx="8165099"/>
          </a:xfrm>
          <a:prstGeom prst="rect">
            <a:avLst/>
          </a:prstGeom>
        </p:spPr>
        <p:txBody>
          <a:bodyPr bIns="91425" rIns="91425" lIns="91425" tIns="91425" anchor="t" anchorCtr="0">
            <a:noAutofit/>
          </a:bodyPr>
          <a:lstStyle/>
          <a:p>
            <a:pPr rtl="0" lvl="0">
              <a:spcBef>
                <a:spcPts val="0"/>
              </a:spcBef>
              <a:buNone/>
            </a:pPr>
            <a:r>
              <a:rPr sz="2800" lang="en"/>
              <a:t>   								Fellowship committee~ yay</a:t>
            </a:r>
          </a:p>
        </p:txBody>
      </p:sp>
      <p:pic>
        <p:nvPicPr>
          <p:cNvPr id="413" name="Shape 413"/>
          <p:cNvPicPr preferRelativeResize="0"/>
          <p:nvPr/>
        </p:nvPicPr>
        <p:blipFill>
          <a:blip r:embed="rId4"/>
          <a:stretch>
            <a:fillRect/>
          </a:stretch>
        </p:blipFill>
        <p:spPr>
          <a:xfrm>
            <a:off y="1786125" x="4031250"/>
            <a:ext cy="3139725" cx="4386974"/>
          </a:xfrm>
          <a:prstGeom prst="rect">
            <a:avLst/>
          </a:prstGeom>
          <a:noFill/>
          <a:ln>
            <a:noFill/>
          </a:ln>
        </p:spPr>
      </p:pic>
      <p:sp>
        <p:nvSpPr>
          <p:cNvPr id="414" name="Shape 414"/>
          <p:cNvSpPr/>
          <p:nvPr/>
        </p:nvSpPr>
        <p:spPr>
          <a:xfrm>
            <a:off y="2162150" x="5532975"/>
            <a:ext cy="698400" cx="671400"/>
          </a:xfrm>
          <a:prstGeom prst="mathMultiply">
            <a:avLst>
              <a:gd fmla="val 23520" name="adj1"/>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415" name="Shape 415"/>
          <p:cNvSpPr/>
          <p:nvPr/>
        </p:nvSpPr>
        <p:spPr>
          <a:xfrm>
            <a:off y="3330425" x="5082325"/>
            <a:ext cy="698400" cx="671400"/>
          </a:xfrm>
          <a:prstGeom prst="mathMultiply">
            <a:avLst>
              <a:gd fmla="val 23520" name="adj1"/>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lvl="0">
              <a:spcBef>
                <a:spcPts val="0"/>
              </a:spcBef>
              <a:buNone/>
            </a:pPr>
            <a:r>
              <a:t/>
            </a:r>
            <a:endParaRPr/>
          </a:p>
        </p:txBody>
      </p:sp>
      <p:sp>
        <p:nvSpPr>
          <p:cNvPr id="416" name="Shape 416"/>
          <p:cNvSpPr/>
          <p:nvPr/>
        </p:nvSpPr>
        <p:spPr>
          <a:xfrm>
            <a:off y="3388925" x="7274700"/>
            <a:ext cy="639900" cx="541199"/>
          </a:xfrm>
          <a:prstGeom prst="mathMultiply">
            <a:avLst>
              <a:gd fmla="val 23520" name="adj1"/>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lvl="0">
              <a:spcBef>
                <a:spcPts val="0"/>
              </a:spcBef>
              <a:buNone/>
            </a:pPr>
            <a:r>
              <a:t/>
            </a:r>
            <a:endParaRPr/>
          </a:p>
        </p:txBody>
      </p:sp>
      <p:pic>
        <p:nvPicPr>
          <p:cNvPr id="417" name="Shape 417"/>
          <p:cNvPicPr preferRelativeResize="0"/>
          <p:nvPr/>
        </p:nvPicPr>
        <p:blipFill>
          <a:blip r:embed="rId5"/>
          <a:stretch>
            <a:fillRect/>
          </a:stretch>
        </p:blipFill>
        <p:spPr>
          <a:xfrm flipH="1">
            <a:off y="1872375" x="-481725"/>
            <a:ext cy="2381250" cx="4762500"/>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21" name="Shape 421"/>
        <p:cNvGrpSpPr/>
        <p:nvPr/>
      </p:nvGrpSpPr>
      <p:grpSpPr>
        <a:xfrm>
          <a:off y="0" x="0"/>
          <a:ext cy="0" cx="0"/>
          <a:chOff y="0" x="0"/>
          <a:chExt cy="0" cx="0"/>
        </a:xfrm>
      </p:grpSpPr>
      <p:sp>
        <p:nvSpPr>
          <p:cNvPr id="422" name="Shape 42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Chi Trivia</a:t>
            </a:r>
          </a:p>
        </p:txBody>
      </p:sp>
      <p:sp>
        <p:nvSpPr>
          <p:cNvPr id="423" name="Shape 423"/>
          <p:cNvSpPr txBox="1"/>
          <p:nvPr>
            <p:ph idx="1" type="body"/>
          </p:nvPr>
        </p:nvSpPr>
        <p:spPr>
          <a:xfrm>
            <a:off y="1200150" x="457200"/>
            <a:ext cy="3725699" cx="8165099"/>
          </a:xfrm>
          <a:prstGeom prst="rect">
            <a:avLst/>
          </a:prstGeom>
        </p:spPr>
        <p:txBody>
          <a:bodyPr bIns="91425" rIns="91425" lIns="91425" tIns="91425" anchor="t" anchorCtr="0">
            <a:noAutofit/>
          </a:bodyPr>
          <a:lstStyle/>
          <a:p>
            <a:pPr rtl="0" lvl="0">
              <a:spcBef>
                <a:spcPts val="0"/>
              </a:spcBef>
              <a:buNone/>
            </a:pPr>
            <a:r>
              <a:rPr sz="2800" lang="en"/>
              <a:t>For actives</a:t>
            </a:r>
          </a:p>
          <a:p>
            <a:pPr rtl="0" lvl="0">
              <a:spcBef>
                <a:spcPts val="0"/>
              </a:spcBef>
              <a:buNone/>
            </a:pPr>
            <a:br>
              <a:rPr sz="2800" lang="en"/>
            </a:br>
            <a:r>
              <a:rPr sz="2800" lang="en"/>
              <a:t>The phrase “ You don’t even know”</a:t>
            </a:r>
          </a:p>
          <a:p>
            <a:pPr rtl="0" lvl="0">
              <a:spcBef>
                <a:spcPts val="0"/>
              </a:spcBef>
              <a:buNone/>
            </a:pPr>
            <a:r>
              <a:rPr sz="2800" lang="en"/>
              <a:t>was coined in what term and</a:t>
            </a:r>
          </a:p>
          <a:p>
            <a:pPr rtl="0" lvl="0">
              <a:spcBef>
                <a:spcPts val="0"/>
              </a:spcBef>
              <a:buNone/>
            </a:pPr>
            <a:r>
              <a:rPr sz="2800" lang="en"/>
              <a:t>by who?</a:t>
            </a:r>
          </a:p>
        </p:txBody>
      </p:sp>
      <p:pic>
        <p:nvPicPr>
          <p:cNvPr id="424" name="Shape 424"/>
          <p:cNvPicPr preferRelativeResize="0"/>
          <p:nvPr/>
        </p:nvPicPr>
        <p:blipFill>
          <a:blip r:embed="rId4"/>
          <a:stretch>
            <a:fillRect/>
          </a:stretch>
        </p:blipFill>
        <p:spPr>
          <a:xfrm>
            <a:off y="2121850" x="5590125"/>
            <a:ext cy="2954500" cx="29545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82" name="Shape 82"/>
        <p:cNvGrpSpPr/>
        <p:nvPr/>
      </p:nvGrpSpPr>
      <p:grpSpPr>
        <a:xfrm>
          <a:off y="0" x="0"/>
          <a:ext cy="0" cx="0"/>
          <a:chOff y="0" x="0"/>
          <a:chExt cy="0" cx="0"/>
        </a:xfrm>
      </p:grpSpPr>
      <p:sp>
        <p:nvSpPr>
          <p:cNvPr id="83" name="Shape 8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Updates</a:t>
            </a:r>
          </a:p>
        </p:txBody>
      </p:sp>
      <p:sp>
        <p:nvSpPr>
          <p:cNvPr id="84" name="Shape 8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latin typeface="Ubuntu"/>
                <a:ea typeface="Ubuntu"/>
                <a:cs typeface="Ubuntu"/>
                <a:sym typeface="Ubuntu"/>
              </a:rPr>
              <a:t>Line viewer integrated with roster</a:t>
            </a:r>
          </a:p>
          <a:p>
            <a:pPr rtl="0" lvl="0" indent="-419100" marL="457200">
              <a:spcBef>
                <a:spcPts val="0"/>
              </a:spcBef>
              <a:buClr>
                <a:schemeClr val="dk1"/>
              </a:buClr>
              <a:buSzPct val="100000"/>
              <a:buFont typeface="Arial"/>
              <a:buChar char="●"/>
            </a:pPr>
            <a:r>
              <a:rPr lang="en">
                <a:latin typeface="Ubuntu"/>
                <a:ea typeface="Ubuntu"/>
                <a:cs typeface="Ubuntu"/>
                <a:sym typeface="Ubuntu"/>
              </a:rPr>
              <a:t>WiCHIpedia hacked  again</a:t>
            </a:r>
          </a:p>
          <a:p>
            <a:pPr rtl="0" lvl="0" indent="-419100" marL="457200">
              <a:spcBef>
                <a:spcPts val="0"/>
              </a:spcBef>
              <a:buClr>
                <a:schemeClr val="dk1"/>
              </a:buClr>
              <a:buSzPct val="100000"/>
              <a:buFont typeface="Arial"/>
              <a:buChar char="●"/>
            </a:pPr>
            <a:r>
              <a:rPr lang="en">
                <a:latin typeface="Ubuntu"/>
                <a:ea typeface="Ubuntu"/>
                <a:cs typeface="Ubuntu"/>
                <a:sym typeface="Ubuntu"/>
              </a:rPr>
              <a:t>Alumni, please sign up for Alumni Networking Night!</a:t>
            </a:r>
          </a:p>
        </p:txBody>
      </p:sp>
      <p:pic>
        <p:nvPicPr>
          <p:cNvPr id="85" name="Shape 85"/>
          <p:cNvPicPr preferRelativeResize="0"/>
          <p:nvPr/>
        </p:nvPicPr>
        <p:blipFill>
          <a:blip r:embed="rId3"/>
          <a:stretch>
            <a:fillRect/>
          </a:stretch>
        </p:blipFill>
        <p:spPr>
          <a:xfrm>
            <a:off y="1739325" x="5554775"/>
            <a:ext cy="599475" cx="657949"/>
          </a:xfrm>
          <a:prstGeom prst="rect">
            <a:avLst/>
          </a:prstGeom>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28" name="Shape 428"/>
        <p:cNvGrpSpPr/>
        <p:nvPr/>
      </p:nvGrpSpPr>
      <p:grpSpPr>
        <a:xfrm>
          <a:off y="0" x="0"/>
          <a:ext cy="0" cx="0"/>
          <a:chOff y="0" x="0"/>
          <a:chExt cy="0" cx="0"/>
        </a:xfrm>
      </p:grpSpPr>
      <p:sp>
        <p:nvSpPr>
          <p:cNvPr id="429" name="Shape 42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Chi Trivia</a:t>
            </a:r>
          </a:p>
        </p:txBody>
      </p:sp>
      <p:sp>
        <p:nvSpPr>
          <p:cNvPr id="430" name="Shape 430"/>
          <p:cNvSpPr txBox="1"/>
          <p:nvPr>
            <p:ph idx="1" type="body"/>
          </p:nvPr>
        </p:nvSpPr>
        <p:spPr>
          <a:xfrm>
            <a:off y="1200150" x="457200"/>
            <a:ext cy="3725699" cx="8165099"/>
          </a:xfrm>
          <a:prstGeom prst="rect">
            <a:avLst/>
          </a:prstGeom>
        </p:spPr>
        <p:txBody>
          <a:bodyPr bIns="91425" rIns="91425" lIns="91425" tIns="91425" anchor="t" anchorCtr="0">
            <a:noAutofit/>
          </a:bodyPr>
          <a:lstStyle/>
          <a:p>
            <a:pPr rtl="0" lvl="0">
              <a:spcBef>
                <a:spcPts val="0"/>
              </a:spcBef>
              <a:buNone/>
            </a:pPr>
            <a:r>
              <a:rPr sz="2800" lang="en"/>
              <a:t>For actives</a:t>
            </a:r>
          </a:p>
          <a:p>
            <a:pPr rtl="0" lvl="0">
              <a:spcBef>
                <a:spcPts val="0"/>
              </a:spcBef>
              <a:buNone/>
            </a:pPr>
            <a:br>
              <a:rPr sz="2800" lang="en"/>
            </a:br>
            <a:r>
              <a:rPr sz="2800" lang="en"/>
              <a:t>The phrase “ You don’t even know”</a:t>
            </a:r>
          </a:p>
          <a:p>
            <a:pPr rtl="0" lvl="0">
              <a:spcBef>
                <a:spcPts val="0"/>
              </a:spcBef>
              <a:buNone/>
            </a:pPr>
            <a:r>
              <a:rPr sz="2800" lang="en"/>
              <a:t>was coined in what term and</a:t>
            </a:r>
          </a:p>
          <a:p>
            <a:pPr rtl="0" lvl="0">
              <a:spcBef>
                <a:spcPts val="0"/>
              </a:spcBef>
              <a:buNone/>
            </a:pPr>
            <a:r>
              <a:rPr sz="2800" lang="en"/>
              <a:t>by who?</a:t>
            </a:r>
          </a:p>
          <a:p>
            <a:pPr rtl="0" lvl="0">
              <a:spcBef>
                <a:spcPts val="0"/>
              </a:spcBef>
              <a:buNone/>
            </a:pPr>
            <a:r>
              <a:t/>
            </a:r>
            <a:endParaRPr sz="2800"/>
          </a:p>
          <a:p>
            <a:pPr rtl="0" lvl="0">
              <a:spcBef>
                <a:spcPts val="0"/>
              </a:spcBef>
              <a:buNone/>
            </a:pPr>
            <a:r>
              <a:rPr b="1" sz="2800" lang="en" i="1"/>
              <a:t>Alpha Iota, Joseph Chan</a:t>
            </a:r>
          </a:p>
        </p:txBody>
      </p:sp>
      <p:pic>
        <p:nvPicPr>
          <p:cNvPr id="431" name="Shape 431"/>
          <p:cNvPicPr preferRelativeResize="0"/>
          <p:nvPr/>
        </p:nvPicPr>
        <p:blipFill>
          <a:blip r:embed="rId4"/>
          <a:stretch>
            <a:fillRect/>
          </a:stretch>
        </p:blipFill>
        <p:spPr>
          <a:xfrm>
            <a:off y="2121850" x="5590125"/>
            <a:ext cy="2954500" cx="2954500"/>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35" name="Shape 435"/>
        <p:cNvGrpSpPr/>
        <p:nvPr/>
      </p:nvGrpSpPr>
      <p:grpSpPr>
        <a:xfrm>
          <a:off y="0" x="0"/>
          <a:ext cy="0" cx="0"/>
          <a:chOff y="0" x="0"/>
          <a:chExt cy="0" cx="0"/>
        </a:xfrm>
      </p:grpSpPr>
      <p:sp>
        <p:nvSpPr>
          <p:cNvPr id="436" name="Shape 43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Chi Trivia</a:t>
            </a:r>
          </a:p>
        </p:txBody>
      </p:sp>
      <p:sp>
        <p:nvSpPr>
          <p:cNvPr id="437" name="Shape 437"/>
          <p:cNvSpPr txBox="1"/>
          <p:nvPr>
            <p:ph idx="1" type="body"/>
          </p:nvPr>
        </p:nvSpPr>
        <p:spPr>
          <a:xfrm>
            <a:off y="1200150" x="457200"/>
            <a:ext cy="3725699" cx="8165099"/>
          </a:xfrm>
          <a:prstGeom prst="rect">
            <a:avLst/>
          </a:prstGeom>
        </p:spPr>
        <p:txBody>
          <a:bodyPr bIns="91425" rIns="91425" lIns="91425" tIns="91425" anchor="t" anchorCtr="0">
            <a:noAutofit/>
          </a:bodyPr>
          <a:lstStyle/>
          <a:p>
            <a:pPr rtl="0" lvl="0">
              <a:spcBef>
                <a:spcPts val="0"/>
              </a:spcBef>
              <a:buNone/>
            </a:pPr>
            <a:r>
              <a:rPr sz="2800" lang="en"/>
              <a:t>For pledges</a:t>
            </a:r>
          </a:p>
          <a:p>
            <a:pPr rtl="0" lvl="0">
              <a:spcBef>
                <a:spcPts val="0"/>
              </a:spcBef>
              <a:buNone/>
            </a:pPr>
            <a:r>
              <a:t/>
            </a:r>
            <a:endParaRPr sz="2800"/>
          </a:p>
          <a:p>
            <a:pPr rtl="0" lvl="0">
              <a:spcBef>
                <a:spcPts val="0"/>
              </a:spcBef>
              <a:buNone/>
            </a:pPr>
            <a:r>
              <a:rPr sz="2800" lang="en"/>
              <a:t>Who started the #creeperolympics</a:t>
            </a:r>
          </a:p>
          <a:p>
            <a:pPr rtl="0" lvl="0">
              <a:spcBef>
                <a:spcPts val="0"/>
              </a:spcBef>
              <a:buNone/>
            </a:pPr>
            <a:r>
              <a:rPr sz="2800" lang="en"/>
              <a:t>and when did he/she pledge?</a:t>
            </a:r>
          </a:p>
          <a:p>
            <a:pPr rtl="0" lvl="0">
              <a:spcBef>
                <a:spcPts val="0"/>
              </a:spcBef>
              <a:buNone/>
            </a:pPr>
            <a:r>
              <a:t/>
            </a:r>
            <a:endParaRPr sz="2800"/>
          </a:p>
        </p:txBody>
      </p:sp>
      <p:pic>
        <p:nvPicPr>
          <p:cNvPr id="438" name="Shape 438"/>
          <p:cNvPicPr preferRelativeResize="0"/>
          <p:nvPr/>
        </p:nvPicPr>
        <p:blipFill>
          <a:blip r:embed="rId4"/>
          <a:stretch>
            <a:fillRect/>
          </a:stretch>
        </p:blipFill>
        <p:spPr>
          <a:xfrm>
            <a:off y="1772700" x="5773200"/>
            <a:ext cy="3370800" cx="3370800"/>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42" name="Shape 442"/>
        <p:cNvGrpSpPr/>
        <p:nvPr/>
      </p:nvGrpSpPr>
      <p:grpSpPr>
        <a:xfrm>
          <a:off y="0" x="0"/>
          <a:ext cy="0" cx="0"/>
          <a:chOff y="0" x="0"/>
          <a:chExt cy="0" cx="0"/>
        </a:xfrm>
      </p:grpSpPr>
      <p:sp>
        <p:nvSpPr>
          <p:cNvPr id="443" name="Shape 44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Chi Trivia</a:t>
            </a:r>
          </a:p>
        </p:txBody>
      </p:sp>
      <p:sp>
        <p:nvSpPr>
          <p:cNvPr id="444" name="Shape 444"/>
          <p:cNvSpPr txBox="1"/>
          <p:nvPr>
            <p:ph idx="1" type="body"/>
          </p:nvPr>
        </p:nvSpPr>
        <p:spPr>
          <a:xfrm>
            <a:off y="1200150" x="457200"/>
            <a:ext cy="3725699" cx="8165099"/>
          </a:xfrm>
          <a:prstGeom prst="rect">
            <a:avLst/>
          </a:prstGeom>
        </p:spPr>
        <p:txBody>
          <a:bodyPr bIns="91425" rIns="91425" lIns="91425" tIns="91425" anchor="t" anchorCtr="0">
            <a:noAutofit/>
          </a:bodyPr>
          <a:lstStyle/>
          <a:p>
            <a:pPr rtl="0" lvl="0">
              <a:spcBef>
                <a:spcPts val="0"/>
              </a:spcBef>
              <a:buNone/>
            </a:pPr>
            <a:r>
              <a:rPr sz="2800" lang="en"/>
              <a:t>For pledges</a:t>
            </a:r>
          </a:p>
          <a:p>
            <a:pPr rtl="0" lvl="0">
              <a:spcBef>
                <a:spcPts val="0"/>
              </a:spcBef>
              <a:buNone/>
            </a:pPr>
            <a:r>
              <a:t/>
            </a:r>
            <a:endParaRPr sz="2800"/>
          </a:p>
          <a:p>
            <a:pPr rtl="0" lvl="0">
              <a:spcBef>
                <a:spcPts val="0"/>
              </a:spcBef>
              <a:buNone/>
            </a:pPr>
            <a:r>
              <a:rPr sz="2800" lang="en"/>
              <a:t>Who started the #creeperolympics</a:t>
            </a:r>
          </a:p>
          <a:p>
            <a:pPr rtl="0" lvl="0">
              <a:spcBef>
                <a:spcPts val="0"/>
              </a:spcBef>
              <a:buNone/>
            </a:pPr>
            <a:r>
              <a:rPr sz="2800" lang="en"/>
              <a:t>and when did he/she pledge?</a:t>
            </a:r>
          </a:p>
          <a:p>
            <a:pPr rtl="0" lvl="0">
              <a:spcBef>
                <a:spcPts val="0"/>
              </a:spcBef>
              <a:buNone/>
            </a:pPr>
            <a:r>
              <a:t/>
            </a:r>
            <a:endParaRPr sz="2800"/>
          </a:p>
          <a:p>
            <a:pPr rtl="0" lvl="0">
              <a:spcBef>
                <a:spcPts val="0"/>
              </a:spcBef>
              <a:buNone/>
            </a:pPr>
            <a:r>
              <a:rPr b="1" sz="2800" lang="en" i="1"/>
              <a:t>William Nguyen, Alpha Iota</a:t>
            </a:r>
          </a:p>
        </p:txBody>
      </p:sp>
      <p:pic>
        <p:nvPicPr>
          <p:cNvPr id="445" name="Shape 445"/>
          <p:cNvPicPr preferRelativeResize="0"/>
          <p:nvPr/>
        </p:nvPicPr>
        <p:blipFill>
          <a:blip r:embed="rId4"/>
          <a:stretch>
            <a:fillRect/>
          </a:stretch>
        </p:blipFill>
        <p:spPr>
          <a:xfrm>
            <a:off y="1772700" x="5773200"/>
            <a:ext cy="3370800" cx="3370800"/>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49" name="Shape 449"/>
        <p:cNvGrpSpPr/>
        <p:nvPr/>
      </p:nvGrpSpPr>
      <p:grpSpPr>
        <a:xfrm>
          <a:off y="0" x="0"/>
          <a:ext cy="0" cx="0"/>
          <a:chOff y="0" x="0"/>
          <a:chExt cy="0" cx="0"/>
        </a:xfrm>
      </p:grpSpPr>
      <p:sp>
        <p:nvSpPr>
          <p:cNvPr id="450" name="Shape 45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Headshots</a:t>
            </a:r>
          </a:p>
        </p:txBody>
      </p:sp>
      <p:sp>
        <p:nvSpPr>
          <p:cNvPr id="451" name="Shape 451"/>
          <p:cNvSpPr txBox="1"/>
          <p:nvPr>
            <p:ph idx="1" type="body"/>
          </p:nvPr>
        </p:nvSpPr>
        <p:spPr>
          <a:xfrm>
            <a:off y="1200150" x="457200"/>
            <a:ext cy="3725699" cx="8165099"/>
          </a:xfrm>
          <a:prstGeom prst="rect">
            <a:avLst/>
          </a:prstGeom>
        </p:spPr>
        <p:txBody>
          <a:bodyPr bIns="91425" rIns="91425" lIns="91425" tIns="91425" anchor="t" anchorCtr="0">
            <a:noAutofit/>
          </a:bodyPr>
          <a:lstStyle/>
          <a:p>
            <a:pPr rtl="0" lvl="0" indent="-406400" marL="457200">
              <a:spcBef>
                <a:spcPts val="0"/>
              </a:spcBef>
              <a:buClr>
                <a:schemeClr val="dk1"/>
              </a:buClr>
              <a:buSzPct val="100000"/>
              <a:buFont typeface="Arial"/>
              <a:buChar char="●"/>
            </a:pPr>
            <a:r>
              <a:rPr sz="2800" lang="en"/>
              <a:t>Last names A-M, who still haven’t taken it yet.</a:t>
            </a:r>
          </a:p>
          <a:p>
            <a:pPr rtl="0" lvl="0" indent="-406400" marL="457200">
              <a:spcBef>
                <a:spcPts val="0"/>
              </a:spcBef>
              <a:buClr>
                <a:schemeClr val="dk1"/>
              </a:buClr>
              <a:buSzPct val="100000"/>
              <a:buFont typeface="Arial"/>
              <a:buChar char="●"/>
            </a:pPr>
            <a:r>
              <a:rPr sz="2800" lang="en"/>
              <a:t>Last names through N-P</a:t>
            </a:r>
          </a:p>
          <a:p>
            <a:pPr rtl="0" lvl="0" indent="-406400" marL="457200">
              <a:spcBef>
                <a:spcPts val="0"/>
              </a:spcBef>
              <a:buClr>
                <a:schemeClr val="dk1"/>
              </a:buClr>
              <a:buSzPct val="100000"/>
              <a:buFont typeface="Arial"/>
              <a:buChar char="●"/>
            </a:pPr>
            <a:r>
              <a:rPr sz="2800" lang="en"/>
              <a:t>who ever wants to take it…</a:t>
            </a:r>
          </a:p>
          <a:p>
            <a:pPr rtl="0" lvl="0">
              <a:spcBef>
                <a:spcPts val="0"/>
              </a:spcBef>
              <a:buNone/>
            </a:pPr>
            <a:r>
              <a:t/>
            </a:r>
            <a:endParaRPr sz="2800"/>
          </a:p>
          <a:p>
            <a:pPr rtl="0" lvl="0">
              <a:spcBef>
                <a:spcPts val="0"/>
              </a:spcBef>
              <a:buNone/>
            </a:pPr>
            <a:r>
              <a:t/>
            </a:r>
            <a:endParaRPr sz="2800"/>
          </a:p>
          <a:p>
            <a:pPr rtl="0" lvl="0">
              <a:spcBef>
                <a:spcPts val="0"/>
              </a:spcBef>
              <a:buNone/>
            </a:pPr>
            <a:r>
              <a:rPr sz="2800" lang="en"/>
              <a:t>Only two meetings left...</a:t>
            </a:r>
          </a:p>
          <a:p>
            <a:pPr rtl="0" lvl="0">
              <a:spcBef>
                <a:spcPts val="0"/>
              </a:spcBef>
              <a:buNone/>
            </a:pPr>
            <a:r>
              <a:t/>
            </a:r>
            <a:endParaRPr/>
          </a:p>
        </p:txBody>
      </p:sp>
      <p:pic>
        <p:nvPicPr>
          <p:cNvPr id="452" name="Shape 452"/>
          <p:cNvPicPr preferRelativeResize="0"/>
          <p:nvPr/>
        </p:nvPicPr>
        <p:blipFill>
          <a:blip r:embed="rId4"/>
          <a:stretch>
            <a:fillRect/>
          </a:stretch>
        </p:blipFill>
        <p:spPr>
          <a:xfrm>
            <a:off y="2135300" x="5879200"/>
            <a:ext cy="2738074" cx="2738074"/>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56" name="Shape 456"/>
        <p:cNvGrpSpPr/>
        <p:nvPr/>
      </p:nvGrpSpPr>
      <p:grpSpPr>
        <a:xfrm>
          <a:off y="0" x="0"/>
          <a:ext cy="0" cx="0"/>
          <a:chOff y="0" x="0"/>
          <a:chExt cy="0" cx="0"/>
        </a:xfrm>
      </p:grpSpPr>
      <p:sp>
        <p:nvSpPr>
          <p:cNvPr id="457" name="Shape 45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Headshots</a:t>
            </a:r>
          </a:p>
        </p:txBody>
      </p:sp>
      <p:sp>
        <p:nvSpPr>
          <p:cNvPr id="458" name="Shape 458"/>
          <p:cNvSpPr txBox="1"/>
          <p:nvPr/>
        </p:nvSpPr>
        <p:spPr>
          <a:xfrm>
            <a:off y="1562800" x="75875"/>
            <a:ext cy="3000000" cx="3000000"/>
          </a:xfrm>
          <a:prstGeom prst="rect">
            <a:avLst/>
          </a:prstGeom>
        </p:spPr>
        <p:txBody>
          <a:bodyPr bIns="91425" rIns="91425" lIns="91425" tIns="91425" anchor="ctr" anchorCtr="0">
            <a:noAutofit/>
          </a:bodyPr>
          <a:lstStyle/>
          <a:p>
            <a:pPr rtl="0" lvl="0" indent="-317500" marL="457200">
              <a:spcBef>
                <a:spcPts val="0"/>
              </a:spcBef>
              <a:buClr>
                <a:schemeClr val="dk1"/>
              </a:buClr>
              <a:buSzPct val="100000"/>
              <a:buFont typeface="Arial"/>
              <a:buChar char="●"/>
            </a:pPr>
            <a:r>
              <a:rPr lang="en">
                <a:solidFill>
                  <a:schemeClr val="dk1"/>
                </a:solidFill>
              </a:rPr>
              <a:t>Althea Alquitran</a:t>
            </a:r>
          </a:p>
          <a:p>
            <a:pPr rtl="0" lvl="0" indent="-317500" marL="457200">
              <a:spcBef>
                <a:spcPts val="0"/>
              </a:spcBef>
              <a:buClr>
                <a:schemeClr val="dk1"/>
              </a:buClr>
              <a:buSzPct val="100000"/>
              <a:buFont typeface="Arial"/>
              <a:buChar char="●"/>
            </a:pPr>
            <a:r>
              <a:rPr lang="en">
                <a:solidFill>
                  <a:schemeClr val="dk1"/>
                </a:solidFill>
              </a:rPr>
              <a:t>Talia Berson</a:t>
            </a:r>
          </a:p>
          <a:p>
            <a:pPr rtl="0" lvl="0" indent="-317500" marL="457200">
              <a:spcBef>
                <a:spcPts val="0"/>
              </a:spcBef>
              <a:buClr>
                <a:schemeClr val="dk1"/>
              </a:buClr>
              <a:buSzPct val="100000"/>
              <a:buFont typeface="Arial"/>
              <a:buChar char="●"/>
            </a:pPr>
            <a:r>
              <a:rPr lang="en">
                <a:solidFill>
                  <a:schemeClr val="dk1"/>
                </a:solidFill>
              </a:rPr>
              <a:t>Jessica Bobis</a:t>
            </a:r>
          </a:p>
          <a:p>
            <a:pPr rtl="0" lvl="0" indent="-317500" marL="457200">
              <a:spcBef>
                <a:spcPts val="0"/>
              </a:spcBef>
              <a:buClr>
                <a:schemeClr val="dk1"/>
              </a:buClr>
              <a:buSzPct val="100000"/>
              <a:buFont typeface="Arial"/>
              <a:buChar char="●"/>
            </a:pPr>
            <a:r>
              <a:rPr lang="en">
                <a:solidFill>
                  <a:schemeClr val="dk1"/>
                </a:solidFill>
              </a:rPr>
              <a:t>Joseph Chan</a:t>
            </a:r>
          </a:p>
          <a:p>
            <a:pPr rtl="0" lvl="0" indent="-317500" marL="457200">
              <a:spcBef>
                <a:spcPts val="0"/>
              </a:spcBef>
              <a:buClr>
                <a:schemeClr val="dk1"/>
              </a:buClr>
              <a:buSzPct val="100000"/>
              <a:buFont typeface="Arial"/>
              <a:buChar char="●"/>
            </a:pPr>
            <a:r>
              <a:rPr lang="en">
                <a:solidFill>
                  <a:schemeClr val="dk1"/>
                </a:solidFill>
              </a:rPr>
              <a:t>Stephanie Choy</a:t>
            </a:r>
          </a:p>
          <a:p>
            <a:pPr rtl="0" lvl="0" indent="-317500" marL="457200">
              <a:spcBef>
                <a:spcPts val="0"/>
              </a:spcBef>
              <a:buClr>
                <a:schemeClr val="dk1"/>
              </a:buClr>
              <a:buSzPct val="100000"/>
              <a:buFont typeface="Arial"/>
              <a:buChar char="●"/>
            </a:pPr>
            <a:r>
              <a:rPr lang="en">
                <a:solidFill>
                  <a:schemeClr val="dk1"/>
                </a:solidFill>
              </a:rPr>
              <a:t>Anna Do</a:t>
            </a:r>
          </a:p>
          <a:p>
            <a:pPr rtl="0" lvl="0" indent="-317500" marL="457200">
              <a:spcBef>
                <a:spcPts val="0"/>
              </a:spcBef>
              <a:buClr>
                <a:schemeClr val="dk1"/>
              </a:buClr>
              <a:buSzPct val="100000"/>
              <a:buFont typeface="Arial"/>
              <a:buChar char="●"/>
            </a:pPr>
            <a:r>
              <a:rPr lang="en">
                <a:solidFill>
                  <a:schemeClr val="dk1"/>
                </a:solidFill>
              </a:rPr>
              <a:t>Vickie Do</a:t>
            </a:r>
          </a:p>
          <a:p>
            <a:pPr rtl="0" lvl="0" indent="-317500" marL="457200">
              <a:spcBef>
                <a:spcPts val="0"/>
              </a:spcBef>
              <a:buClr>
                <a:schemeClr val="dk1"/>
              </a:buClr>
              <a:buSzPct val="100000"/>
              <a:buFont typeface="Arial"/>
              <a:buChar char="●"/>
            </a:pPr>
            <a:r>
              <a:rPr lang="en">
                <a:solidFill>
                  <a:schemeClr val="dk1"/>
                </a:solidFill>
              </a:rPr>
              <a:t>Merry Fu</a:t>
            </a:r>
          </a:p>
          <a:p>
            <a:pPr rtl="0" lvl="0" indent="-317500" marL="457200">
              <a:spcBef>
                <a:spcPts val="0"/>
              </a:spcBef>
              <a:buClr>
                <a:schemeClr val="dk1"/>
              </a:buClr>
              <a:buSzPct val="100000"/>
              <a:buFont typeface="Arial"/>
              <a:buChar char="●"/>
            </a:pPr>
            <a:r>
              <a:rPr lang="en">
                <a:solidFill>
                  <a:schemeClr val="dk1"/>
                </a:solidFill>
              </a:rPr>
              <a:t>Jeremy Gozzip</a:t>
            </a:r>
          </a:p>
          <a:p>
            <a:pPr rtl="0" lvl="0" indent="-317500" marL="457200">
              <a:spcBef>
                <a:spcPts val="0"/>
              </a:spcBef>
              <a:buClr>
                <a:schemeClr val="dk1"/>
              </a:buClr>
              <a:buSzPct val="100000"/>
              <a:buFont typeface="Arial"/>
              <a:buChar char="●"/>
            </a:pPr>
            <a:r>
              <a:rPr lang="en">
                <a:solidFill>
                  <a:schemeClr val="dk1"/>
                </a:solidFill>
              </a:rPr>
              <a:t>Jessie Hsieh</a:t>
            </a:r>
          </a:p>
          <a:p>
            <a:pPr rtl="0" lvl="0" indent="-317500" marL="457200">
              <a:spcBef>
                <a:spcPts val="0"/>
              </a:spcBef>
              <a:buClr>
                <a:schemeClr val="dk1"/>
              </a:buClr>
              <a:buSzPct val="100000"/>
              <a:buFont typeface="Arial"/>
              <a:buChar char="●"/>
            </a:pPr>
            <a:r>
              <a:rPr lang="en">
                <a:solidFill>
                  <a:schemeClr val="dk1"/>
                </a:solidFill>
              </a:rPr>
              <a:t>Kristine Huynh</a:t>
            </a:r>
          </a:p>
          <a:p>
            <a:pPr rtl="0" lvl="0" indent="-317500" marL="457200">
              <a:spcBef>
                <a:spcPts val="0"/>
              </a:spcBef>
              <a:buClr>
                <a:schemeClr val="dk1"/>
              </a:buClr>
              <a:buSzPct val="100000"/>
              <a:buFont typeface="Arial"/>
              <a:buChar char="●"/>
            </a:pPr>
            <a:r>
              <a:rPr lang="en">
                <a:solidFill>
                  <a:schemeClr val="dk1"/>
                </a:solidFill>
              </a:rPr>
              <a:t>Bo Bae Jeong</a:t>
            </a:r>
          </a:p>
          <a:p>
            <a:pPr rtl="0" lvl="0" indent="-317500" marL="457200">
              <a:spcBef>
                <a:spcPts val="0"/>
              </a:spcBef>
              <a:buClr>
                <a:schemeClr val="dk1"/>
              </a:buClr>
              <a:buSzPct val="100000"/>
              <a:buFont typeface="Arial"/>
              <a:buChar char="●"/>
            </a:pPr>
            <a:r>
              <a:rPr lang="en">
                <a:solidFill>
                  <a:schemeClr val="dk1"/>
                </a:solidFill>
              </a:rPr>
              <a:t>Xin Jin</a:t>
            </a:r>
          </a:p>
          <a:p>
            <a:pPr rtl="0" lvl="0" indent="-317500" marL="457200">
              <a:spcBef>
                <a:spcPts val="0"/>
              </a:spcBef>
              <a:buClr>
                <a:schemeClr val="dk1"/>
              </a:buClr>
              <a:buSzPct val="100000"/>
              <a:buFont typeface="Arial"/>
              <a:buChar char="●"/>
            </a:pPr>
            <a:r>
              <a:rPr lang="en">
                <a:solidFill>
                  <a:schemeClr val="dk1"/>
                </a:solidFill>
              </a:rPr>
              <a:t>Linda Kang</a:t>
            </a:r>
          </a:p>
          <a:p>
            <a:pPr rtl="0" lvl="0" indent="-317500" marL="457200">
              <a:spcBef>
                <a:spcPts val="0"/>
              </a:spcBef>
              <a:buClr>
                <a:schemeClr val="dk1"/>
              </a:buClr>
              <a:buSzPct val="100000"/>
              <a:buFont typeface="Arial"/>
              <a:buChar char="●"/>
            </a:pPr>
            <a:r>
              <a:rPr lang="en">
                <a:solidFill>
                  <a:schemeClr val="dk1"/>
                </a:solidFill>
              </a:rPr>
              <a:t>Jenny Lam</a:t>
            </a:r>
          </a:p>
          <a:p>
            <a:pPr rtl="0" lvl="0" indent="-317500" marL="457200">
              <a:spcBef>
                <a:spcPts val="0"/>
              </a:spcBef>
              <a:buClr>
                <a:schemeClr val="dk1"/>
              </a:buClr>
              <a:buSzPct val="100000"/>
              <a:buFont typeface="Arial"/>
              <a:buChar char="●"/>
            </a:pPr>
            <a:r>
              <a:rPr lang="en">
                <a:solidFill>
                  <a:schemeClr val="dk1"/>
                </a:solidFill>
              </a:rPr>
              <a:t>Brian Lee</a:t>
            </a:r>
          </a:p>
          <a:p>
            <a:pPr rtl="0" lvl="0">
              <a:lnSpc>
                <a:spcPct val="115000"/>
              </a:lnSpc>
              <a:spcBef>
                <a:spcPts val="0"/>
              </a:spcBef>
              <a:buNone/>
            </a:pPr>
            <a:r>
              <a:t/>
            </a:r>
            <a:endParaRPr>
              <a:solidFill>
                <a:schemeClr val="dk1"/>
              </a:solidFill>
            </a:endParaRPr>
          </a:p>
        </p:txBody>
      </p:sp>
      <p:sp>
        <p:nvSpPr>
          <p:cNvPr id="459" name="Shape 459"/>
          <p:cNvSpPr txBox="1"/>
          <p:nvPr/>
        </p:nvSpPr>
        <p:spPr>
          <a:xfrm>
            <a:off y="1562800" x="1926550"/>
            <a:ext cy="3000000" cx="3000000"/>
          </a:xfrm>
          <a:prstGeom prst="rect">
            <a:avLst/>
          </a:prstGeom>
        </p:spPr>
        <p:txBody>
          <a:bodyPr bIns="91425" rIns="91425" lIns="91425" tIns="91425" anchor="ctr" anchorCtr="0">
            <a:noAutofit/>
          </a:bodyPr>
          <a:lstStyle/>
          <a:p>
            <a:pPr rtl="0" lvl="0" indent="-317500" marL="457200">
              <a:spcBef>
                <a:spcPts val="0"/>
              </a:spcBef>
              <a:buClr>
                <a:schemeClr val="dk1"/>
              </a:buClr>
              <a:buSzPct val="100000"/>
              <a:buFont typeface="Arial"/>
              <a:buChar char="●"/>
            </a:pPr>
            <a:r>
              <a:rPr lang="en">
                <a:solidFill>
                  <a:schemeClr val="dk1"/>
                </a:solidFill>
              </a:rPr>
              <a:t>Ariel Lei</a:t>
            </a:r>
          </a:p>
          <a:p>
            <a:pPr rtl="0" lvl="0" indent="-317500" marL="457200">
              <a:spcBef>
                <a:spcPts val="0"/>
              </a:spcBef>
              <a:buClr>
                <a:schemeClr val="dk1"/>
              </a:buClr>
              <a:buSzPct val="100000"/>
              <a:buFont typeface="Arial"/>
              <a:buChar char="●"/>
            </a:pPr>
            <a:r>
              <a:rPr lang="en">
                <a:solidFill>
                  <a:schemeClr val="dk1"/>
                </a:solidFill>
              </a:rPr>
              <a:t>Michelle Li</a:t>
            </a:r>
          </a:p>
          <a:p>
            <a:pPr rtl="0" lvl="0" indent="-317500" marL="457200">
              <a:spcBef>
                <a:spcPts val="0"/>
              </a:spcBef>
              <a:buClr>
                <a:schemeClr val="dk1"/>
              </a:buClr>
              <a:buSzPct val="100000"/>
              <a:buFont typeface="Arial"/>
              <a:buChar char="●"/>
            </a:pPr>
            <a:r>
              <a:rPr lang="en">
                <a:solidFill>
                  <a:schemeClr val="dk1"/>
                </a:solidFill>
              </a:rPr>
              <a:t>Alice Lim</a:t>
            </a:r>
          </a:p>
          <a:p>
            <a:pPr rtl="0" lvl="0" indent="-317500" marL="457200">
              <a:spcBef>
                <a:spcPts val="0"/>
              </a:spcBef>
              <a:buClr>
                <a:schemeClr val="dk1"/>
              </a:buClr>
              <a:buSzPct val="100000"/>
              <a:buFont typeface="Arial"/>
              <a:buChar char="●"/>
            </a:pPr>
            <a:r>
              <a:rPr lang="en">
                <a:solidFill>
                  <a:schemeClr val="dk1"/>
                </a:solidFill>
              </a:rPr>
              <a:t>Tracy Lin</a:t>
            </a:r>
          </a:p>
          <a:p>
            <a:pPr rtl="0" lvl="0" indent="-317500" marL="457200">
              <a:spcBef>
                <a:spcPts val="0"/>
              </a:spcBef>
              <a:buClr>
                <a:schemeClr val="dk1"/>
              </a:buClr>
              <a:buSzPct val="100000"/>
              <a:buFont typeface="Arial"/>
              <a:buChar char="●"/>
            </a:pPr>
            <a:r>
              <a:rPr lang="en">
                <a:solidFill>
                  <a:schemeClr val="dk1"/>
                </a:solidFill>
              </a:rPr>
              <a:t>Roxy Luo</a:t>
            </a:r>
          </a:p>
          <a:p>
            <a:pPr rtl="0" lvl="0" indent="-317500" marL="457200">
              <a:spcBef>
                <a:spcPts val="0"/>
              </a:spcBef>
              <a:buClr>
                <a:schemeClr val="dk1"/>
              </a:buClr>
              <a:buSzPct val="100000"/>
              <a:buFont typeface="Arial"/>
              <a:buChar char="●"/>
            </a:pPr>
            <a:r>
              <a:rPr lang="en">
                <a:solidFill>
                  <a:schemeClr val="dk1"/>
                </a:solidFill>
              </a:rPr>
              <a:t>Vicki Luong</a:t>
            </a:r>
          </a:p>
          <a:p>
            <a:pPr rtl="0" lvl="0" indent="-317500" marL="457200">
              <a:spcBef>
                <a:spcPts val="0"/>
              </a:spcBef>
              <a:buClr>
                <a:schemeClr val="dk1"/>
              </a:buClr>
              <a:buSzPct val="100000"/>
              <a:buFont typeface="Arial"/>
              <a:buChar char="●"/>
            </a:pPr>
            <a:r>
              <a:rPr lang="en">
                <a:solidFill>
                  <a:schemeClr val="dk1"/>
                </a:solidFill>
              </a:rPr>
              <a:t>Hamilton Luu</a:t>
            </a:r>
          </a:p>
          <a:p>
            <a:pPr rtl="0" lvl="0" indent="-317500" marL="457200">
              <a:spcBef>
                <a:spcPts val="0"/>
              </a:spcBef>
              <a:buClr>
                <a:schemeClr val="dk1"/>
              </a:buClr>
              <a:buSzPct val="100000"/>
              <a:buFont typeface="Arial"/>
              <a:buChar char="●"/>
            </a:pPr>
            <a:r>
              <a:rPr lang="en">
                <a:solidFill>
                  <a:schemeClr val="dk1"/>
                </a:solidFill>
              </a:rPr>
              <a:t>Danny Ly</a:t>
            </a:r>
          </a:p>
          <a:p>
            <a:pPr rtl="0" lvl="0" indent="-317500" marL="457200">
              <a:spcBef>
                <a:spcPts val="0"/>
              </a:spcBef>
              <a:buClr>
                <a:schemeClr val="dk1"/>
              </a:buClr>
              <a:buSzPct val="100000"/>
              <a:buFont typeface="Arial"/>
              <a:buChar char="●"/>
            </a:pPr>
            <a:r>
              <a:rPr lang="en">
                <a:solidFill>
                  <a:schemeClr val="dk1"/>
                </a:solidFill>
              </a:rPr>
              <a:t>Melissa Ma</a:t>
            </a:r>
          </a:p>
          <a:p>
            <a:pPr rtl="0" lvl="0" indent="-317500" marL="457200">
              <a:spcBef>
                <a:spcPts val="0"/>
              </a:spcBef>
              <a:buClr>
                <a:schemeClr val="dk1"/>
              </a:buClr>
              <a:buSzPct val="100000"/>
              <a:buFont typeface="Arial"/>
              <a:buChar char="●"/>
            </a:pPr>
            <a:r>
              <a:rPr lang="en">
                <a:solidFill>
                  <a:schemeClr val="dk1"/>
                </a:solidFill>
              </a:rPr>
              <a:t>Raymond Mai</a:t>
            </a:r>
          </a:p>
          <a:p>
            <a:pPr rtl="0" lvl="0" indent="-317500" marL="457200">
              <a:spcBef>
                <a:spcPts val="0"/>
              </a:spcBef>
              <a:buClr>
                <a:schemeClr val="dk1"/>
              </a:buClr>
              <a:buSzPct val="100000"/>
              <a:buFont typeface="Arial"/>
              <a:buChar char="●"/>
            </a:pPr>
            <a:r>
              <a:rPr lang="en">
                <a:solidFill>
                  <a:schemeClr val="dk1"/>
                </a:solidFill>
              </a:rPr>
              <a:t>Yuki Nakamura</a:t>
            </a:r>
          </a:p>
          <a:p>
            <a:pPr rtl="0" lvl="0" indent="-317500" marL="457200">
              <a:spcBef>
                <a:spcPts val="0"/>
              </a:spcBef>
              <a:buClr>
                <a:schemeClr val="dk1"/>
              </a:buClr>
              <a:buSzPct val="100000"/>
              <a:buFont typeface="Arial"/>
              <a:buChar char="●"/>
            </a:pPr>
            <a:r>
              <a:rPr lang="en">
                <a:solidFill>
                  <a:schemeClr val="dk1"/>
                </a:solidFill>
              </a:rPr>
              <a:t>Jae-Ho Nam</a:t>
            </a:r>
          </a:p>
          <a:p>
            <a:pPr rtl="0" lvl="0" indent="-317500" marL="457200">
              <a:spcBef>
                <a:spcPts val="0"/>
              </a:spcBef>
              <a:buClr>
                <a:schemeClr val="dk1"/>
              </a:buClr>
              <a:buSzPct val="100000"/>
              <a:buFont typeface="Arial"/>
              <a:buChar char="●"/>
            </a:pPr>
            <a:r>
              <a:rPr lang="en">
                <a:solidFill>
                  <a:schemeClr val="dk1"/>
                </a:solidFill>
              </a:rPr>
              <a:t>Patricia Natalie</a:t>
            </a:r>
          </a:p>
          <a:p>
            <a:pPr rtl="0" lvl="0" indent="-317500" marL="457200">
              <a:spcBef>
                <a:spcPts val="0"/>
              </a:spcBef>
              <a:buClr>
                <a:schemeClr val="dk1"/>
              </a:buClr>
              <a:buSzPct val="100000"/>
              <a:buFont typeface="Arial"/>
              <a:buChar char="●"/>
            </a:pPr>
            <a:r>
              <a:rPr lang="en">
                <a:solidFill>
                  <a:schemeClr val="dk1"/>
                </a:solidFill>
              </a:rPr>
              <a:t>Emily Neai-Proeung</a:t>
            </a:r>
          </a:p>
          <a:p>
            <a:pPr rtl="0" lvl="0">
              <a:lnSpc>
                <a:spcPct val="115000"/>
              </a:lnSpc>
              <a:spcBef>
                <a:spcPts val="0"/>
              </a:spcBef>
              <a:buNone/>
            </a:pPr>
            <a:r>
              <a:t/>
            </a:r>
            <a:endParaRPr>
              <a:solidFill>
                <a:schemeClr val="dk1"/>
              </a:solidFill>
            </a:endParaRPr>
          </a:p>
        </p:txBody>
      </p:sp>
      <p:sp>
        <p:nvSpPr>
          <p:cNvPr id="460" name="Shape 460"/>
          <p:cNvSpPr txBox="1"/>
          <p:nvPr/>
        </p:nvSpPr>
        <p:spPr>
          <a:xfrm>
            <a:off y="1365575" x="4060575"/>
            <a:ext cy="3000000" cx="3000000"/>
          </a:xfrm>
          <a:prstGeom prst="rect">
            <a:avLst/>
          </a:prstGeom>
        </p:spPr>
        <p:txBody>
          <a:bodyPr bIns="91425" rIns="91425" lIns="91425" tIns="91425" anchor="ctr" anchorCtr="0">
            <a:noAutofit/>
          </a:bodyPr>
          <a:lstStyle/>
          <a:p>
            <a:pPr rtl="0" lvl="0" indent="-317500" marL="457200">
              <a:spcBef>
                <a:spcPts val="0"/>
              </a:spcBef>
              <a:buClr>
                <a:schemeClr val="dk1"/>
              </a:buClr>
              <a:buSzPct val="100000"/>
              <a:buFont typeface="Arial"/>
              <a:buChar char="●"/>
            </a:pPr>
            <a:r>
              <a:rPr lang="en">
                <a:solidFill>
                  <a:schemeClr val="dk1"/>
                </a:solidFill>
              </a:rPr>
              <a:t>Chanel Ng</a:t>
            </a:r>
          </a:p>
          <a:p>
            <a:pPr rtl="0" lvl="0" indent="-317500" marL="457200">
              <a:spcBef>
                <a:spcPts val="0"/>
              </a:spcBef>
              <a:buClr>
                <a:schemeClr val="dk1"/>
              </a:buClr>
              <a:buSzPct val="100000"/>
              <a:buFont typeface="Arial"/>
              <a:buChar char="●"/>
            </a:pPr>
            <a:r>
              <a:rPr lang="en">
                <a:solidFill>
                  <a:schemeClr val="dk1"/>
                </a:solidFill>
              </a:rPr>
              <a:t>Samuel Nganga</a:t>
            </a:r>
          </a:p>
          <a:p>
            <a:pPr rtl="0" lvl="0" indent="-317500" marL="457200">
              <a:spcBef>
                <a:spcPts val="0"/>
              </a:spcBef>
              <a:buClr>
                <a:schemeClr val="dk1"/>
              </a:buClr>
              <a:buSzPct val="100000"/>
              <a:buFont typeface="Arial"/>
              <a:buChar char="●"/>
            </a:pPr>
            <a:r>
              <a:rPr lang="en">
                <a:solidFill>
                  <a:schemeClr val="dk1"/>
                </a:solidFill>
              </a:rPr>
              <a:t>Julie Nguyen</a:t>
            </a:r>
          </a:p>
          <a:p>
            <a:pPr rtl="0" lvl="0" indent="-317500" marL="457200">
              <a:spcBef>
                <a:spcPts val="0"/>
              </a:spcBef>
              <a:buClr>
                <a:schemeClr val="dk1"/>
              </a:buClr>
              <a:buSzPct val="100000"/>
              <a:buFont typeface="Arial"/>
              <a:buChar char="●"/>
            </a:pPr>
            <a:r>
              <a:rPr lang="en">
                <a:solidFill>
                  <a:schemeClr val="dk1"/>
                </a:solidFill>
              </a:rPr>
              <a:t>Nicole Nguyen</a:t>
            </a:r>
          </a:p>
          <a:p>
            <a:pPr rtl="0" lvl="0" indent="-317500" marL="457200">
              <a:spcBef>
                <a:spcPts val="0"/>
              </a:spcBef>
              <a:buClr>
                <a:schemeClr val="dk1"/>
              </a:buClr>
              <a:buSzPct val="100000"/>
              <a:buFont typeface="Arial"/>
              <a:buChar char="●"/>
            </a:pPr>
            <a:r>
              <a:rPr lang="en">
                <a:solidFill>
                  <a:schemeClr val="dk1"/>
                </a:solidFill>
              </a:rPr>
              <a:t>Jacqueline Pan</a:t>
            </a:r>
          </a:p>
          <a:p>
            <a:pPr rtl="0" lvl="0" indent="-317500" marL="457200">
              <a:spcBef>
                <a:spcPts val="0"/>
              </a:spcBef>
              <a:buClr>
                <a:schemeClr val="dk1"/>
              </a:buClr>
              <a:buSzPct val="100000"/>
              <a:buFont typeface="Arial"/>
              <a:buChar char="●"/>
            </a:pPr>
            <a:r>
              <a:rPr lang="en">
                <a:solidFill>
                  <a:schemeClr val="dk1"/>
                </a:solidFill>
              </a:rPr>
              <a:t>Olivia Pardo</a:t>
            </a:r>
          </a:p>
          <a:p>
            <a:pPr rtl="0" lvl="0" indent="-317500" marL="457200">
              <a:spcBef>
                <a:spcPts val="0"/>
              </a:spcBef>
              <a:buClr>
                <a:schemeClr val="dk1"/>
              </a:buClr>
              <a:buSzPct val="100000"/>
              <a:buFont typeface="Arial"/>
              <a:buChar char="●"/>
            </a:pPr>
            <a:r>
              <a:rPr lang="en">
                <a:solidFill>
                  <a:schemeClr val="dk1"/>
                </a:solidFill>
              </a:rPr>
              <a:t>Bryan Park</a:t>
            </a:r>
          </a:p>
          <a:p>
            <a:pPr rtl="0" lvl="0" indent="-317500" marL="457200">
              <a:spcBef>
                <a:spcPts val="0"/>
              </a:spcBef>
              <a:buClr>
                <a:schemeClr val="dk1"/>
              </a:buClr>
              <a:buSzPct val="100000"/>
              <a:buFont typeface="Arial"/>
              <a:buChar char="●"/>
            </a:pPr>
            <a:r>
              <a:rPr lang="en">
                <a:solidFill>
                  <a:schemeClr val="dk1"/>
                </a:solidFill>
              </a:rPr>
              <a:t>Dianne Pham</a:t>
            </a:r>
          </a:p>
          <a:p>
            <a:pPr rtl="0" lvl="0" indent="-317500" marL="457200">
              <a:spcBef>
                <a:spcPts val="0"/>
              </a:spcBef>
              <a:buClr>
                <a:schemeClr val="dk1"/>
              </a:buClr>
              <a:buSzPct val="100000"/>
              <a:buFont typeface="Arial"/>
              <a:buChar char="●"/>
            </a:pPr>
            <a:r>
              <a:rPr lang="en">
                <a:solidFill>
                  <a:schemeClr val="dk1"/>
                </a:solidFill>
              </a:rPr>
              <a:t>Maggie Poon</a:t>
            </a:r>
          </a:p>
        </p:txBody>
      </p:sp>
      <p:sp>
        <p:nvSpPr>
          <p:cNvPr id="461" name="Shape 461"/>
          <p:cNvSpPr txBox="1"/>
          <p:nvPr/>
        </p:nvSpPr>
        <p:spPr>
          <a:xfrm>
            <a:off y="0" x="0"/>
            <a:ext cy="3000000" cx="3000000"/>
          </a:xfrm>
          <a:prstGeom prst="rect">
            <a:avLst/>
          </a:prstGeom>
        </p:spPr>
        <p:txBody>
          <a:bodyPr bIns="91425" rIns="91425" lIns="91425" tIns="91425" anchor="ctr" anchorCtr="0">
            <a:noAutofit/>
          </a:bodyPr>
          <a:lstStyle/>
          <a:p>
            <a:pPr rtl="0" lvl="0">
              <a:spcBef>
                <a:spcPts val="0"/>
              </a:spcBef>
              <a:buNone/>
            </a:pPr>
            <a:r>
              <a:rPr lang="en"/>
              <a:t> </a:t>
            </a:r>
          </a:p>
        </p:txBody>
      </p:sp>
      <p:pic>
        <p:nvPicPr>
          <p:cNvPr id="462" name="Shape 462"/>
          <p:cNvPicPr preferRelativeResize="0"/>
          <p:nvPr/>
        </p:nvPicPr>
        <p:blipFill>
          <a:blip r:embed="rId4"/>
          <a:stretch>
            <a:fillRect/>
          </a:stretch>
        </p:blipFill>
        <p:spPr>
          <a:xfrm>
            <a:off y="2135300" x="5879200"/>
            <a:ext cy="2738074" cx="2738074"/>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66" name="Shape 466"/>
        <p:cNvGrpSpPr/>
        <p:nvPr/>
      </p:nvGrpSpPr>
      <p:grpSpPr>
        <a:xfrm>
          <a:off y="0" x="0"/>
          <a:ext cy="0" cx="0"/>
          <a:chOff y="0" x="0"/>
          <a:chExt cy="0" cx="0"/>
        </a:xfrm>
      </p:grpSpPr>
      <p:sp>
        <p:nvSpPr>
          <p:cNvPr id="467" name="Shape 46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[YC] Chi Trivia Night</a:t>
            </a:r>
          </a:p>
        </p:txBody>
      </p:sp>
      <p:sp>
        <p:nvSpPr>
          <p:cNvPr id="468" name="Shape 468"/>
          <p:cNvSpPr txBox="1"/>
          <p:nvPr/>
        </p:nvSpPr>
        <p:spPr>
          <a:xfrm>
            <a:off y="1304850" x="1042825"/>
            <a:ext cy="3580800" cx="5363100"/>
          </a:xfrm>
          <a:prstGeom prst="rect">
            <a:avLst/>
          </a:prstGeom>
        </p:spPr>
        <p:txBody>
          <a:bodyPr bIns="91425" rIns="91425" lIns="91425" tIns="91425" anchor="ctr" anchorCtr="0">
            <a:noAutofit/>
          </a:bodyPr>
          <a:lstStyle/>
          <a:p>
            <a:pPr rtl="0" lvl="0">
              <a:spcBef>
                <a:spcPts val="600"/>
              </a:spcBef>
              <a:buNone/>
            </a:pPr>
            <a:r>
              <a:rPr sz="3000" lang="en">
                <a:solidFill>
                  <a:schemeClr val="dk1"/>
                </a:solidFill>
                <a:latin typeface="Georgia"/>
                <a:ea typeface="Georgia"/>
                <a:cs typeface="Georgia"/>
                <a:sym typeface="Georgia"/>
              </a:rPr>
              <a:t>May 21st!</a:t>
            </a:r>
          </a:p>
          <a:p>
            <a:pPr rtl="0" lvl="0">
              <a:lnSpc>
                <a:spcPct val="115000"/>
              </a:lnSpc>
              <a:spcBef>
                <a:spcPts val="0"/>
              </a:spcBef>
              <a:buNone/>
            </a:pPr>
            <a:r>
              <a:t/>
            </a:r>
            <a:endParaRPr sz="3000">
              <a:solidFill>
                <a:schemeClr val="dk1"/>
              </a:solidFill>
              <a:latin typeface="Georgia"/>
              <a:ea typeface="Georgia"/>
              <a:cs typeface="Georgia"/>
              <a:sym typeface="Georgia"/>
            </a:endParaRPr>
          </a:p>
          <a:p>
            <a:pPr rtl="0" lvl="0">
              <a:spcBef>
                <a:spcPts val="600"/>
              </a:spcBef>
              <a:buNone/>
            </a:pPr>
            <a:r>
              <a:rPr sz="3000" lang="en">
                <a:solidFill>
                  <a:schemeClr val="dk1"/>
                </a:solidFill>
                <a:latin typeface="Georgia"/>
                <a:ea typeface="Georgia"/>
                <a:cs typeface="Georgia"/>
                <a:sym typeface="Georgia"/>
              </a:rPr>
              <a:t>Don’t forget to sign up.</a:t>
            </a:r>
          </a:p>
        </p:txBody>
      </p:sp>
      <p:pic>
        <p:nvPicPr>
          <p:cNvPr id="469" name="Shape 469"/>
          <p:cNvPicPr preferRelativeResize="0"/>
          <p:nvPr/>
        </p:nvPicPr>
        <p:blipFill>
          <a:blip r:embed="rId4"/>
          <a:stretch>
            <a:fillRect/>
          </a:stretch>
        </p:blipFill>
        <p:spPr>
          <a:xfrm>
            <a:off y="1468810" x="5891122"/>
            <a:ext cy="3252874" cx="3252874"/>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73" name="Shape 473"/>
        <p:cNvGrpSpPr/>
        <p:nvPr/>
      </p:nvGrpSpPr>
      <p:grpSpPr>
        <a:xfrm>
          <a:off y="0" x="0"/>
          <a:ext cy="0" cx="0"/>
          <a:chOff y="0" x="0"/>
          <a:chExt cy="0" cx="0"/>
        </a:xfrm>
      </p:grpSpPr>
      <p:sp>
        <p:nvSpPr>
          <p:cNvPr id="474" name="Shape 474"/>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sz="6000" lang="en">
                <a:latin typeface="Josefin Sans"/>
                <a:ea typeface="Josefin Sans"/>
                <a:cs typeface="Josefin Sans"/>
                <a:sym typeface="Josefin Sans"/>
              </a:rPr>
              <a:t>Sergeant-at-Arms</a:t>
            </a:r>
          </a:p>
        </p:txBody>
      </p:sp>
      <p:sp>
        <p:nvSpPr>
          <p:cNvPr id="475" name="Shape 475"/>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sz="4800" lang="en" i="0">
                <a:latin typeface="Josefin Sans"/>
                <a:ea typeface="Josefin Sans"/>
                <a:cs typeface="Josefin Sans"/>
                <a:sym typeface="Josefin Sans"/>
              </a:rPr>
              <a:t>Catherine Teotico</a:t>
            </a:r>
          </a:p>
          <a:p>
            <a:pPr rtl="0" lvl="0">
              <a:spcBef>
                <a:spcPts val="0"/>
              </a:spcBef>
              <a:buNone/>
            </a:pPr>
            <a:r>
              <a:rPr u="sng" b="1" sz="3000" lang="en" i="0">
                <a:latin typeface="Josefin Sans"/>
                <a:ea typeface="Josefin Sans"/>
                <a:cs typeface="Josefin Sans"/>
                <a:sym typeface="Josefin Sans"/>
              </a:rPr>
              <a:t>apoxsergeant@gmail.com</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79" name="Shape 479"/>
        <p:cNvGrpSpPr/>
        <p:nvPr/>
      </p:nvGrpSpPr>
      <p:grpSpPr>
        <a:xfrm>
          <a:off y="0" x="0"/>
          <a:ext cy="0" cx="0"/>
          <a:chOff y="0" x="0"/>
          <a:chExt cy="0" cx="0"/>
        </a:xfrm>
      </p:grpSpPr>
      <p:sp>
        <p:nvSpPr>
          <p:cNvPr id="480" name="Shape 48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ABC Goes To….</a:t>
            </a:r>
          </a:p>
        </p:txBody>
      </p:sp>
      <p:sp>
        <p:nvSpPr>
          <p:cNvPr id="481" name="Shape 481"/>
          <p:cNvSpPr txBox="1"/>
          <p:nvPr>
            <p:ph idx="1" type="body"/>
          </p:nvPr>
        </p:nvSpPr>
        <p:spPr>
          <a:xfrm>
            <a:off y="1194675" x="407925"/>
            <a:ext cy="3725699" cx="8229600"/>
          </a:xfrm>
          <a:prstGeom prst="rect">
            <a:avLst/>
          </a:prstGeom>
        </p:spPr>
        <p:txBody>
          <a:bodyPr bIns="91425" rIns="91425" lIns="91425" tIns="91425" anchor="t" anchorCtr="0">
            <a:noAutofit/>
          </a:bodyPr>
          <a:lstStyle/>
          <a:p>
            <a:pPr>
              <a:spcBef>
                <a:spcPts val="0"/>
              </a:spcBef>
              <a:buNone/>
            </a:pPr>
            <a:r>
              <a:rPr sz="2400" lang="en">
                <a:solidFill>
                  <a:srgbClr val="222222"/>
                </a:solidFill>
                <a:latin typeface="Josefin Sans"/>
                <a:ea typeface="Josefin Sans"/>
                <a:cs typeface="Josefin Sans"/>
                <a:sym typeface="Josefin Sans"/>
              </a:rPr>
              <a:t>[This person] was a great chair. We did blogilates and she went to Wooden earlier so she could save us a room. When we started, we were all struggling and wanted to give up, but she encouraged us to keep going. She would say things like "Keep going! Don't give up, Nicola! You can do it!" And she would correct me when my form was wrong. We had a great time and laughed a lot at how much we were struggling. It was a fun event.</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85" name="Shape 485"/>
        <p:cNvGrpSpPr/>
        <p:nvPr/>
      </p:nvGrpSpPr>
      <p:grpSpPr>
        <a:xfrm>
          <a:off y="0" x="0"/>
          <a:ext cy="0" cx="0"/>
          <a:chOff y="0" x="0"/>
          <a:chExt cy="0" cx="0"/>
        </a:xfrm>
      </p:grpSpPr>
      <p:sp>
        <p:nvSpPr>
          <p:cNvPr id="486" name="Shape 48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Jeesun for O-Workout!!</a:t>
            </a:r>
          </a:p>
        </p:txBody>
      </p:sp>
      <p:pic>
        <p:nvPicPr>
          <p:cNvPr id="487" name="Shape 487"/>
          <p:cNvPicPr preferRelativeResize="0"/>
          <p:nvPr/>
        </p:nvPicPr>
        <p:blipFill>
          <a:blip r:embed="rId3"/>
          <a:stretch>
            <a:fillRect/>
          </a:stretch>
        </p:blipFill>
        <p:spPr>
          <a:xfrm>
            <a:off y="3346550" x="6129175"/>
            <a:ext cy="1444352" cx="1425302"/>
          </a:xfrm>
          <a:prstGeom prst="rect">
            <a:avLst/>
          </a:prstGeom>
        </p:spPr>
      </p:pic>
      <p:pic>
        <p:nvPicPr>
          <p:cNvPr id="488" name="Shape 488"/>
          <p:cNvPicPr preferRelativeResize="0"/>
          <p:nvPr/>
        </p:nvPicPr>
        <p:blipFill>
          <a:blip r:embed="rId3"/>
          <a:stretch>
            <a:fillRect/>
          </a:stretch>
        </p:blipFill>
        <p:spPr>
          <a:xfrm flipH="1">
            <a:off y="3287575" x="1472750"/>
            <a:ext cy="1444352" cx="1425302"/>
          </a:xfrm>
          <a:prstGeom prst="rect">
            <a:avLst/>
          </a:prstGeom>
        </p:spPr>
      </p:pic>
      <p:pic>
        <p:nvPicPr>
          <p:cNvPr id="489" name="Shape 489"/>
          <p:cNvPicPr preferRelativeResize="0"/>
          <p:nvPr/>
        </p:nvPicPr>
        <p:blipFill>
          <a:blip r:embed="rId4"/>
          <a:stretch>
            <a:fillRect/>
          </a:stretch>
        </p:blipFill>
        <p:spPr>
          <a:xfrm>
            <a:off y="1505701" x="3279425"/>
            <a:ext cy="3285197" cx="2468374"/>
          </a:xfrm>
          <a:prstGeom prst="rect">
            <a:avLst/>
          </a:prstGeom>
        </p:spPr>
      </p:pic>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D85C6"/>
        </a:solidFill>
      </p:bgPr>
    </p:bg>
    <p:spTree>
      <p:nvGrpSpPr>
        <p:cNvPr id="493" name="Shape 493"/>
        <p:cNvGrpSpPr/>
        <p:nvPr/>
      </p:nvGrpSpPr>
      <p:grpSpPr>
        <a:xfrm>
          <a:off y="0" x="0"/>
          <a:ext cy="0" cx="0"/>
          <a:chOff y="0" x="0"/>
          <a:chExt cy="0" cx="0"/>
        </a:xfrm>
      </p:grpSpPr>
      <p:sp>
        <p:nvSpPr>
          <p:cNvPr id="494" name="Shape 494"/>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Interchapter Chair</a:t>
            </a:r>
          </a:p>
        </p:txBody>
      </p:sp>
      <p:sp>
        <p:nvSpPr>
          <p:cNvPr id="495" name="Shape 495"/>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Olivia Pardo</a:t>
            </a:r>
          </a:p>
          <a:p>
            <a:pPr rtl="0" lvl="0">
              <a:spcBef>
                <a:spcPts val="0"/>
              </a:spcBef>
              <a:buNone/>
            </a:pPr>
            <a:r>
              <a:rPr lang="en">
                <a:latin typeface="Ubuntu"/>
                <a:ea typeface="Ubuntu"/>
                <a:cs typeface="Ubuntu"/>
                <a:sym typeface="Ubuntu"/>
              </a:rPr>
              <a:t>interchapter@apo-x.org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89" name="Shape 89"/>
        <p:cNvGrpSpPr/>
        <p:nvPr/>
      </p:nvGrpSpPr>
      <p:grpSpPr>
        <a:xfrm>
          <a:off y="0" x="0"/>
          <a:ext cy="0" cx="0"/>
          <a:chOff y="0" x="0"/>
          <a:chExt cy="0" cx="0"/>
        </a:xfrm>
      </p:grpSpPr>
      <p:sp>
        <p:nvSpPr>
          <p:cNvPr id="90" name="Shape 9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Membership VPs</a:t>
            </a:r>
          </a:p>
        </p:txBody>
      </p:sp>
      <p:sp>
        <p:nvSpPr>
          <p:cNvPr id="91" name="Shape 9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Jeremy Gozzip &amp; Melissa Ma</a:t>
            </a:r>
          </a:p>
          <a:p>
            <a:pPr rtl="0" lvl="0">
              <a:spcBef>
                <a:spcPts val="0"/>
              </a:spcBef>
              <a:buNone/>
            </a:pPr>
            <a:r>
              <a:rPr lang="en">
                <a:latin typeface="Ubuntu"/>
                <a:ea typeface="Ubuntu"/>
                <a:cs typeface="Ubuntu"/>
                <a:sym typeface="Ubuntu"/>
              </a:rPr>
              <a:t>membership@apo-x.org</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499" name="Shape 499"/>
        <p:cNvGrpSpPr/>
        <p:nvPr/>
      </p:nvGrpSpPr>
      <p:grpSpPr>
        <a:xfrm>
          <a:off y="0" x="0"/>
          <a:ext cy="0" cx="0"/>
          <a:chOff y="0" x="0"/>
          <a:chExt cy="0" cx="0"/>
        </a:xfrm>
      </p:grpSpPr>
      <p:sp>
        <p:nvSpPr>
          <p:cNvPr id="500" name="Shape 500"/>
          <p:cNvSpPr txBox="1"/>
          <p:nvPr>
            <p:ph type="title"/>
          </p:nvPr>
        </p:nvSpPr>
        <p:spPr>
          <a:xfrm>
            <a:off y="205978" x="457200"/>
            <a:ext cy="857400" cx="8229600"/>
          </a:xfrm>
          <a:prstGeom prst="rect">
            <a:avLst/>
          </a:prstGeom>
        </p:spPr>
        <p:txBody>
          <a:bodyPr bIns="91425" rIns="91425" lIns="91425" tIns="91425" anchor="ctr" anchorCtr="0">
            <a:noAutofit/>
          </a:bodyPr>
          <a:lstStyle/>
          <a:p>
            <a:pPr algn="ctr">
              <a:spcBef>
                <a:spcPts val="0"/>
              </a:spcBef>
              <a:buNone/>
            </a:pPr>
            <a:r>
              <a:rPr lang="en"/>
              <a:t>WELCOME</a:t>
            </a:r>
          </a:p>
        </p:txBody>
      </p:sp>
      <p:pic>
        <p:nvPicPr>
          <p:cNvPr id="501" name="Shape 501"/>
          <p:cNvPicPr preferRelativeResize="0"/>
          <p:nvPr/>
        </p:nvPicPr>
        <p:blipFill>
          <a:blip r:embed="rId3"/>
          <a:stretch>
            <a:fillRect/>
          </a:stretch>
        </p:blipFill>
        <p:spPr>
          <a:xfrm>
            <a:off y="1516475" x="2094700"/>
            <a:ext cy="2964249" cx="2165450"/>
          </a:xfrm>
          <a:prstGeom prst="rect">
            <a:avLst/>
          </a:prstGeom>
        </p:spPr>
      </p:pic>
      <p:pic>
        <p:nvPicPr>
          <p:cNvPr id="502" name="Shape 502"/>
          <p:cNvPicPr preferRelativeResize="0"/>
          <p:nvPr/>
        </p:nvPicPr>
        <p:blipFill>
          <a:blip r:embed="rId4"/>
          <a:stretch>
            <a:fillRect/>
          </a:stretch>
        </p:blipFill>
        <p:spPr>
          <a:xfrm>
            <a:off y="1516476" x="4595150"/>
            <a:ext cy="2663675" cx="2663699"/>
          </a:xfrm>
          <a:prstGeom prst="rect">
            <a:avLst/>
          </a:prstGeom>
        </p:spPr>
      </p:pic>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1C00"/>
        </a:solidFill>
      </p:bgPr>
    </p:bg>
    <p:spTree>
      <p:nvGrpSpPr>
        <p:cNvPr id="506" name="Shape 506"/>
        <p:cNvGrpSpPr/>
        <p:nvPr/>
      </p:nvGrpSpPr>
      <p:grpSpPr>
        <a:xfrm>
          <a:off y="0" x="0"/>
          <a:ext cy="0" cx="0"/>
          <a:chOff y="0" x="0"/>
          <a:chExt cy="0" cx="0"/>
        </a:xfrm>
      </p:grpSpPr>
      <p:sp>
        <p:nvSpPr>
          <p:cNvPr id="507" name="Shape 507"/>
          <p:cNvSpPr txBox="1"/>
          <p:nvPr>
            <p:ph type="ctrTitle"/>
          </p:nvPr>
        </p:nvSpPr>
        <p:spPr>
          <a:xfrm>
            <a:off y="1746900" x="372725"/>
            <a:ext cy="1238099" cx="8473199"/>
          </a:xfrm>
          <a:prstGeom prst="rect">
            <a:avLst/>
          </a:prstGeom>
        </p:spPr>
        <p:txBody>
          <a:bodyPr bIns="91425" rIns="91425" lIns="91425" tIns="91425" anchor="b" anchorCtr="0">
            <a:noAutofit/>
          </a:bodyPr>
          <a:lstStyle/>
          <a:p>
            <a:pPr rtl="0" lvl="0">
              <a:spcBef>
                <a:spcPts val="0"/>
              </a:spcBef>
              <a:buNone/>
            </a:pPr>
            <a:r>
              <a:rPr sz="4200" lang="en">
                <a:latin typeface="Impact"/>
                <a:ea typeface="Impact"/>
                <a:cs typeface="Impact"/>
                <a:sym typeface="Impact"/>
              </a:rPr>
              <a:t>Chairman of the Advisory Committee</a:t>
            </a:r>
          </a:p>
        </p:txBody>
      </p:sp>
      <p:sp>
        <p:nvSpPr>
          <p:cNvPr id="508" name="Shape 50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Kevin Lee</a:t>
            </a:r>
          </a:p>
          <a:p>
            <a:pPr rtl="0" lvl="0">
              <a:spcBef>
                <a:spcPts val="0"/>
              </a:spcBef>
              <a:buNone/>
            </a:pPr>
            <a:r>
              <a:rPr lang="en">
                <a:latin typeface="Ubuntu"/>
                <a:ea typeface="Ubuntu"/>
                <a:cs typeface="Ubuntu"/>
                <a:sym typeface="Ubuntu"/>
              </a:rPr>
              <a:t>cac@apo-x.org</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1C00"/>
        </a:solidFill>
      </p:bgPr>
    </p:bg>
    <p:spTree>
      <p:nvGrpSpPr>
        <p:cNvPr id="512" name="Shape 512"/>
        <p:cNvGrpSpPr/>
        <p:nvPr/>
      </p:nvGrpSpPr>
      <p:grpSpPr>
        <a:xfrm>
          <a:off y="0" x="0"/>
          <a:ext cy="0" cx="0"/>
          <a:chOff y="0" x="0"/>
          <a:chExt cy="0" cx="0"/>
        </a:xfrm>
      </p:grpSpPr>
      <p:sp>
        <p:nvSpPr>
          <p:cNvPr id="513" name="Shape 51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p>
        </p:txBody>
      </p:sp>
      <p:sp>
        <p:nvSpPr>
          <p:cNvPr id="514" name="Shape 514"/>
          <p:cNvSpPr txBox="1"/>
          <p:nvPr>
            <p:ph idx="1" type="body"/>
          </p:nvPr>
        </p:nvSpPr>
        <p:spPr>
          <a:xfrm>
            <a:off y="1415800" x="306225"/>
            <a:ext cy="3354899" cx="8380499"/>
          </a:xfrm>
          <a:prstGeom prst="rect">
            <a:avLst/>
          </a:prstGeom>
        </p:spPr>
        <p:txBody>
          <a:bodyPr bIns="91425" rIns="91425" lIns="91425" tIns="91425" anchor="t" anchorCtr="0">
            <a:noAutofit/>
          </a:bodyPr>
          <a:lstStyle/>
          <a:p>
            <a:pPr algn="ctr" rtl="0" lvl="0">
              <a:spcBef>
                <a:spcPts val="0"/>
              </a:spcBef>
              <a:buNone/>
            </a:pPr>
            <a:r>
              <a:t/>
            </a:r>
            <a:endParaRPr sz="2400" i="1"/>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18" name="Shape 518"/>
        <p:cNvGrpSpPr/>
        <p:nvPr/>
      </p:nvGrpSpPr>
      <p:grpSpPr>
        <a:xfrm>
          <a:off y="0" x="0"/>
          <a:ext cy="0" cx="0"/>
          <a:chOff y="0" x="0"/>
          <a:chExt cy="0" cx="0"/>
        </a:xfrm>
      </p:grpSpPr>
      <p:sp>
        <p:nvSpPr>
          <p:cNvPr id="519" name="Shape 519"/>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Nominations</a:t>
            </a:r>
          </a:p>
        </p:txBody>
      </p:sp>
      <p:sp>
        <p:nvSpPr>
          <p:cNvPr id="520" name="Shape 520"/>
          <p:cNvSpPr txBox="1"/>
          <p:nvPr>
            <p:ph idx="1" type="body"/>
          </p:nvPr>
        </p:nvSpPr>
        <p:spPr>
          <a:xfrm>
            <a:off y="1200150" x="457200"/>
            <a:ext cy="3725699" cx="3994500"/>
          </a:xfrm>
          <a:prstGeom prst="rect">
            <a:avLst/>
          </a:prstGeom>
        </p:spPr>
        <p:txBody>
          <a:bodyPr bIns="91425" rIns="91425" lIns="91425" tIns="91425" anchor="t" anchorCtr="0">
            <a:noAutofit/>
          </a:bodyPr>
          <a:lstStyle/>
          <a:p>
            <a:pPr rtl="0" lvl="0">
              <a:spcBef>
                <a:spcPts val="0"/>
              </a:spcBef>
              <a:buNone/>
            </a:pPr>
            <a:r>
              <a:rPr b="1" lang="en"/>
              <a:t>President </a:t>
            </a:r>
          </a:p>
          <a:p>
            <a:pPr rtl="0" lvl="0" indent="-381000" marL="457200">
              <a:spcBef>
                <a:spcPts val="0"/>
              </a:spcBef>
              <a:buClr>
                <a:schemeClr val="dk1"/>
              </a:buClr>
              <a:buSzPct val="100000"/>
              <a:buFont typeface="Arial"/>
              <a:buChar char="●"/>
            </a:pPr>
            <a:r>
              <a:rPr sz="2400" lang="en"/>
              <a:t>Raymond Mai</a:t>
            </a:r>
          </a:p>
          <a:p>
            <a:pPr rtl="0" lvl="0">
              <a:spcBef>
                <a:spcPts val="0"/>
              </a:spcBef>
              <a:buNone/>
            </a:pPr>
            <a:r>
              <a:t/>
            </a:r>
            <a:endParaRPr sz="2400"/>
          </a:p>
          <a:p>
            <a:pPr rtl="0" lvl="0">
              <a:spcBef>
                <a:spcPts val="0"/>
              </a:spcBef>
              <a:buNone/>
            </a:pPr>
            <a:r>
              <a:t/>
            </a:r>
            <a:endParaRPr sz="2400"/>
          </a:p>
          <a:p>
            <a:pPr rtl="0" lvl="0">
              <a:spcBef>
                <a:spcPts val="0"/>
              </a:spcBef>
              <a:buNone/>
            </a:pPr>
            <a:r>
              <a:t/>
            </a:r>
            <a:endParaRPr sz="1800"/>
          </a:p>
        </p:txBody>
      </p:sp>
      <p:sp>
        <p:nvSpPr>
          <p:cNvPr id="521" name="Shape 521"/>
          <p:cNvSpPr txBox="1"/>
          <p:nvPr>
            <p:ph idx="2" type="body"/>
          </p:nvPr>
        </p:nvSpPr>
        <p:spPr>
          <a:xfrm>
            <a:off y="1200150" x="4692273"/>
            <a:ext cy="3725699" cx="3994500"/>
          </a:xfrm>
          <a:prstGeom prst="rect">
            <a:avLst/>
          </a:prstGeom>
        </p:spPr>
        <p:txBody>
          <a:bodyPr bIns="91425" rIns="91425" lIns="91425" tIns="91425" anchor="t" anchorCtr="0">
            <a:noAutofit/>
          </a:bodyPr>
          <a:lstStyle/>
          <a:p>
            <a:pPr rtl="0" lvl="0">
              <a:spcBef>
                <a:spcPts val="0"/>
              </a:spcBef>
              <a:buClr>
                <a:schemeClr val="dk1"/>
              </a:buClr>
              <a:buSzPct val="36666"/>
              <a:buFont typeface="Arial"/>
              <a:buNone/>
            </a:pPr>
            <a:r>
              <a:rPr b="1" lang="en"/>
              <a:t>Service VPs</a:t>
            </a:r>
          </a:p>
          <a:p>
            <a:pPr rtl="0" lvl="0" indent="-381000" marL="457200">
              <a:spcBef>
                <a:spcPts val="0"/>
              </a:spcBef>
              <a:buClr>
                <a:schemeClr val="dk1"/>
              </a:buClr>
              <a:buSzPct val="100000"/>
              <a:buFont typeface="Arial"/>
              <a:buChar char="●"/>
            </a:pPr>
            <a:r>
              <a:rPr sz="2400" lang="en"/>
              <a:t>Rui Guo</a:t>
            </a:r>
          </a:p>
          <a:p>
            <a:pPr rtl="0" lvl="0">
              <a:spcBef>
                <a:spcPts val="0"/>
              </a:spcBef>
              <a:buNone/>
            </a:pPr>
            <a:r>
              <a:t/>
            </a:r>
            <a:endParaRPr sz="2400"/>
          </a:p>
          <a:p>
            <a:pPr rtl="0" lvl="0">
              <a:spcBef>
                <a:spcPts val="0"/>
              </a:spcBef>
              <a:buNone/>
            </a:pPr>
            <a:r>
              <a:t/>
            </a:r>
            <a:endParaRPr sz="2400"/>
          </a:p>
          <a:p>
            <a:pPr>
              <a:spcBef>
                <a:spcPts val="0"/>
              </a:spcBef>
              <a:buNone/>
            </a:pPr>
            <a:r>
              <a:t/>
            </a:r>
            <a:endParaRP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25" name="Shape 525"/>
        <p:cNvGrpSpPr/>
        <p:nvPr/>
      </p:nvGrpSpPr>
      <p:grpSpPr>
        <a:xfrm>
          <a:off y="0" x="0"/>
          <a:ext cy="0" cx="0"/>
          <a:chOff y="0" x="0"/>
          <a:chExt cy="0" cx="0"/>
        </a:xfrm>
      </p:grpSpPr>
      <p:sp>
        <p:nvSpPr>
          <p:cNvPr id="526" name="Shape 526"/>
          <p:cNvSpPr txBox="1"/>
          <p:nvPr>
            <p:ph idx="1" type="body"/>
          </p:nvPr>
        </p:nvSpPr>
        <p:spPr>
          <a:xfrm>
            <a:off y="472100" x="457200"/>
            <a:ext cy="4453500" cx="3994500"/>
          </a:xfrm>
          <a:prstGeom prst="rect">
            <a:avLst/>
          </a:prstGeom>
        </p:spPr>
        <p:txBody>
          <a:bodyPr bIns="91425" rIns="91425" lIns="91425" tIns="91425" anchor="t" anchorCtr="0">
            <a:noAutofit/>
          </a:bodyPr>
          <a:lstStyle/>
          <a:p>
            <a:pPr rtl="0" lvl="0">
              <a:spcBef>
                <a:spcPts val="0"/>
              </a:spcBef>
              <a:buNone/>
            </a:pPr>
            <a:r>
              <a:rPr b="1" lang="en"/>
              <a:t>Membership VPs</a:t>
            </a:r>
            <a:r>
              <a:rPr lang="en"/>
              <a:t> </a:t>
            </a:r>
          </a:p>
          <a:p>
            <a:pPr rtl="0" lvl="0" indent="-381000" marL="457200">
              <a:spcBef>
                <a:spcPts val="0"/>
              </a:spcBef>
              <a:buClr>
                <a:schemeClr val="dk1"/>
              </a:buClr>
              <a:buSzPct val="100000"/>
              <a:buFont typeface="Arial"/>
              <a:buChar char="●"/>
            </a:pPr>
            <a:r>
              <a:rPr sz="2400" lang="en"/>
              <a:t>Jeremy Gozzip and Andrew Suh</a:t>
            </a:r>
          </a:p>
          <a:p>
            <a:pPr>
              <a:spcBef>
                <a:spcPts val="0"/>
              </a:spcBef>
              <a:buNone/>
            </a:pPr>
            <a:r>
              <a:t/>
            </a:r>
            <a:endParaRPr/>
          </a:p>
        </p:txBody>
      </p:sp>
      <p:sp>
        <p:nvSpPr>
          <p:cNvPr id="527" name="Shape 527"/>
          <p:cNvSpPr txBox="1"/>
          <p:nvPr>
            <p:ph idx="2" type="body"/>
          </p:nvPr>
        </p:nvSpPr>
        <p:spPr>
          <a:xfrm>
            <a:off y="472100" x="4982000"/>
            <a:ext cy="4379099" cx="4087499"/>
          </a:xfrm>
          <a:prstGeom prst="rect">
            <a:avLst/>
          </a:prstGeom>
        </p:spPr>
        <p:txBody>
          <a:bodyPr bIns="91425" rIns="91425" lIns="91425" tIns="91425" anchor="t" anchorCtr="0">
            <a:noAutofit/>
          </a:bodyPr>
          <a:lstStyle/>
          <a:p>
            <a:pPr rtl="0" lvl="0">
              <a:spcBef>
                <a:spcPts val="0"/>
              </a:spcBef>
              <a:buNone/>
            </a:pPr>
            <a:r>
              <a:rPr b="1" lang="en"/>
              <a:t>Pledge Parents </a:t>
            </a:r>
          </a:p>
          <a:p>
            <a:pPr rtl="0" lvl="0" indent="-381000" marL="457200">
              <a:spcBef>
                <a:spcPts val="0"/>
              </a:spcBef>
              <a:buClr>
                <a:schemeClr val="dk1"/>
              </a:buClr>
              <a:buSzPct val="100000"/>
              <a:buFont typeface="Arial"/>
              <a:buChar char="●"/>
            </a:pPr>
            <a:r>
              <a:rPr sz="2400" lang="en"/>
              <a:t>Brian Lee and Emily Neai-Proeung</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31" name="Shape 531"/>
        <p:cNvGrpSpPr/>
        <p:nvPr/>
      </p:nvGrpSpPr>
      <p:grpSpPr>
        <a:xfrm>
          <a:off y="0" x="0"/>
          <a:ext cy="0" cx="0"/>
          <a:chOff y="0" x="0"/>
          <a:chExt cy="0" cx="0"/>
        </a:xfrm>
      </p:grpSpPr>
      <p:sp>
        <p:nvSpPr>
          <p:cNvPr id="532" name="Shape 532"/>
          <p:cNvSpPr txBox="1"/>
          <p:nvPr>
            <p:ph idx="1" type="body"/>
          </p:nvPr>
        </p:nvSpPr>
        <p:spPr>
          <a:xfrm>
            <a:off y="422425" x="457200"/>
            <a:ext cy="4503299" cx="3994500"/>
          </a:xfrm>
          <a:prstGeom prst="rect">
            <a:avLst/>
          </a:prstGeom>
        </p:spPr>
        <p:txBody>
          <a:bodyPr bIns="91425" rIns="91425" lIns="91425" tIns="91425" anchor="t" anchorCtr="0">
            <a:noAutofit/>
          </a:bodyPr>
          <a:lstStyle/>
          <a:p>
            <a:pPr rtl="0" lvl="0">
              <a:spcBef>
                <a:spcPts val="0"/>
              </a:spcBef>
              <a:buNone/>
            </a:pPr>
            <a:r>
              <a:rPr b="1" lang="en"/>
              <a:t>Admin VPs</a:t>
            </a:r>
          </a:p>
          <a:p>
            <a:pPr rtl="0" lvl="0" indent="-381000" marL="457200">
              <a:spcBef>
                <a:spcPts val="0"/>
              </a:spcBef>
              <a:buClr>
                <a:schemeClr val="dk1"/>
              </a:buClr>
              <a:buSzPct val="100000"/>
              <a:buFont typeface="Arial"/>
              <a:buChar char="●"/>
            </a:pPr>
            <a:r>
              <a:rPr sz="2400" lang="en"/>
              <a:t>Nicola Yip and Kevin Quizon</a:t>
            </a:r>
          </a:p>
        </p:txBody>
      </p:sp>
      <p:sp>
        <p:nvSpPr>
          <p:cNvPr id="533" name="Shape 533"/>
          <p:cNvSpPr txBox="1"/>
          <p:nvPr>
            <p:ph idx="2" type="body"/>
          </p:nvPr>
        </p:nvSpPr>
        <p:spPr>
          <a:xfrm>
            <a:off y="422550" x="4692275"/>
            <a:ext cy="4503299" cx="3994500"/>
          </a:xfrm>
          <a:prstGeom prst="rect">
            <a:avLst/>
          </a:prstGeom>
        </p:spPr>
        <p:txBody>
          <a:bodyPr bIns="91425" rIns="91425" lIns="91425" tIns="91425" anchor="t" anchorCtr="0">
            <a:noAutofit/>
          </a:bodyPr>
          <a:lstStyle/>
          <a:p>
            <a:pPr rtl="0" lvl="0">
              <a:spcBef>
                <a:spcPts val="0"/>
              </a:spcBef>
              <a:buNone/>
            </a:pPr>
            <a:r>
              <a:rPr b="1" lang="en"/>
              <a:t>Finance VPs</a:t>
            </a:r>
          </a:p>
          <a:p>
            <a:pPr rtl="0" lvl="0" indent="-381000" marL="457200">
              <a:spcBef>
                <a:spcPts val="0"/>
              </a:spcBef>
              <a:buClr>
                <a:schemeClr val="dk1"/>
              </a:buClr>
              <a:buSzPct val="100000"/>
              <a:buFont typeface="Arial"/>
              <a:buChar char="●"/>
            </a:pPr>
            <a:r>
              <a:rPr sz="2400" lang="en"/>
              <a:t>Jonathan Liu and Tin Vu</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37" name="Shape 537"/>
        <p:cNvGrpSpPr/>
        <p:nvPr/>
      </p:nvGrpSpPr>
      <p:grpSpPr>
        <a:xfrm>
          <a:off y="0" x="0"/>
          <a:ext cy="0" cx="0"/>
          <a:chOff y="0" x="0"/>
          <a:chExt cy="0" cx="0"/>
        </a:xfrm>
      </p:grpSpPr>
      <p:sp>
        <p:nvSpPr>
          <p:cNvPr id="538" name="Shape 538"/>
          <p:cNvSpPr txBox="1"/>
          <p:nvPr>
            <p:ph idx="1" type="body"/>
          </p:nvPr>
        </p:nvSpPr>
        <p:spPr>
          <a:xfrm>
            <a:off y="521800" x="457200"/>
            <a:ext cy="4404000" cx="3994500"/>
          </a:xfrm>
          <a:prstGeom prst="rect">
            <a:avLst/>
          </a:prstGeom>
        </p:spPr>
        <p:txBody>
          <a:bodyPr bIns="91425" rIns="91425" lIns="91425" tIns="91425" anchor="t" anchorCtr="0">
            <a:noAutofit/>
          </a:bodyPr>
          <a:lstStyle/>
          <a:p>
            <a:pPr rtl="0" lvl="0">
              <a:spcBef>
                <a:spcPts val="0"/>
              </a:spcBef>
              <a:buClr>
                <a:schemeClr val="dk1"/>
              </a:buClr>
              <a:buSzPct val="36666"/>
              <a:buFont typeface="Arial"/>
              <a:buNone/>
            </a:pPr>
            <a:r>
              <a:rPr b="1" lang="en"/>
              <a:t>Fellowship VPs</a:t>
            </a:r>
          </a:p>
          <a:p>
            <a:pPr rtl="0" lvl="0" indent="-381000" marL="457200">
              <a:spcBef>
                <a:spcPts val="0"/>
              </a:spcBef>
              <a:buClr>
                <a:schemeClr val="dk1"/>
              </a:buClr>
              <a:buSzPct val="100000"/>
              <a:buFont typeface="Arial"/>
              <a:buChar char="●"/>
            </a:pPr>
            <a:r>
              <a:rPr sz="2400" lang="en"/>
              <a:t>Danny Ly and Ann Dai</a:t>
            </a:r>
          </a:p>
          <a:p>
            <a:pPr rtl="0" lvl="0">
              <a:spcBef>
                <a:spcPts val="0"/>
              </a:spcBef>
              <a:buNone/>
            </a:pPr>
            <a:r>
              <a:t/>
            </a:r>
            <a:endParaRPr sz="2400"/>
          </a:p>
          <a:p>
            <a:pPr rtl="0" lvl="0">
              <a:spcBef>
                <a:spcPts val="0"/>
              </a:spcBef>
              <a:buNone/>
            </a:pPr>
            <a:r>
              <a:t/>
            </a:r>
            <a:endParaRPr sz="2400"/>
          </a:p>
          <a:p>
            <a:pPr>
              <a:spcBef>
                <a:spcPts val="0"/>
              </a:spcBef>
              <a:buNone/>
            </a:pPr>
            <a:r>
              <a:t/>
            </a:r>
            <a:endParaRPr/>
          </a:p>
        </p:txBody>
      </p:sp>
      <p:sp>
        <p:nvSpPr>
          <p:cNvPr id="539" name="Shape 539"/>
          <p:cNvSpPr txBox="1"/>
          <p:nvPr>
            <p:ph idx="2" type="body"/>
          </p:nvPr>
        </p:nvSpPr>
        <p:spPr>
          <a:xfrm>
            <a:off y="585975" x="5478225"/>
            <a:ext cy="4404000" cx="3182999"/>
          </a:xfrm>
          <a:prstGeom prst="rect">
            <a:avLst/>
          </a:prstGeom>
        </p:spPr>
        <p:txBody>
          <a:bodyPr bIns="91425" rIns="91425" lIns="91425" tIns="91425" anchor="t" anchorCtr="0">
            <a:noAutofit/>
          </a:bodyPr>
          <a:lstStyle/>
          <a:p>
            <a:pPr rtl="0" lvl="0">
              <a:spcBef>
                <a:spcPts val="0"/>
              </a:spcBef>
              <a:buNone/>
            </a:pPr>
            <a:r>
              <a:rPr b="1" lang="en"/>
              <a:t>Historian</a:t>
            </a:r>
            <a:r>
              <a:rPr lang="en"/>
              <a:t> </a:t>
            </a:r>
          </a:p>
          <a:p>
            <a:pPr rtl="0" lvl="0" indent="-381000" marL="457200">
              <a:spcBef>
                <a:spcPts val="0"/>
              </a:spcBef>
              <a:buClr>
                <a:schemeClr val="dk1"/>
              </a:buClr>
              <a:buSzPct val="100000"/>
              <a:buFont typeface="Arial"/>
              <a:buChar char="●"/>
            </a:pPr>
            <a:r>
              <a:rPr sz="2400" lang="en"/>
              <a:t>Juana Li</a:t>
            </a:r>
          </a:p>
          <a:p>
            <a:pPr rtl="0" lvl="0">
              <a:spcBef>
                <a:spcPts val="0"/>
              </a:spcBef>
              <a:buClr>
                <a:schemeClr val="dk1"/>
              </a:buClr>
              <a:buFont typeface="Arial"/>
              <a:buNone/>
            </a:pPr>
            <a:r>
              <a:t/>
            </a:r>
            <a:endParaRPr/>
          </a:p>
          <a:p>
            <a:pPr>
              <a:spcBef>
                <a:spcPts val="0"/>
              </a:spcBef>
              <a:buNone/>
            </a:pPr>
            <a:r>
              <a:t/>
            </a:r>
            <a:endParaRP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43" name="Shape 543"/>
        <p:cNvGrpSpPr/>
        <p:nvPr/>
      </p:nvGrpSpPr>
      <p:grpSpPr>
        <a:xfrm>
          <a:off y="0" x="0"/>
          <a:ext cy="0" cx="0"/>
          <a:chOff y="0" x="0"/>
          <a:chExt cy="0" cx="0"/>
        </a:xfrm>
      </p:grpSpPr>
      <p:sp>
        <p:nvSpPr>
          <p:cNvPr id="544" name="Shape 544"/>
          <p:cNvSpPr txBox="1"/>
          <p:nvPr>
            <p:ph idx="1" type="body"/>
          </p:nvPr>
        </p:nvSpPr>
        <p:spPr>
          <a:xfrm>
            <a:off y="285750" x="457200"/>
            <a:ext cy="4640100" cx="3742200"/>
          </a:xfrm>
          <a:prstGeom prst="rect">
            <a:avLst/>
          </a:prstGeom>
        </p:spPr>
        <p:txBody>
          <a:bodyPr bIns="91425" rIns="91425" lIns="91425" tIns="91425" anchor="t" anchorCtr="0">
            <a:noAutofit/>
          </a:bodyPr>
          <a:lstStyle/>
          <a:p>
            <a:pPr rtl="0" lvl="0">
              <a:spcBef>
                <a:spcPts val="0"/>
              </a:spcBef>
              <a:buNone/>
            </a:pPr>
            <a:r>
              <a:rPr b="1" lang="en"/>
              <a:t>SAA</a:t>
            </a:r>
          </a:p>
          <a:p>
            <a:pPr rtl="0" lvl="0" indent="-381000" marL="457200">
              <a:spcBef>
                <a:spcPts val="0"/>
              </a:spcBef>
              <a:buClr>
                <a:schemeClr val="dk1"/>
              </a:buClr>
              <a:buSzPct val="100000"/>
              <a:buFont typeface="Arial"/>
              <a:buChar char="●"/>
            </a:pPr>
            <a:r>
              <a:rPr sz="2400" lang="en"/>
              <a:t>Joshua Chin</a:t>
            </a:r>
          </a:p>
          <a:p>
            <a:pPr rtl="0" lvl="0">
              <a:spcBef>
                <a:spcPts val="0"/>
              </a:spcBef>
              <a:buClr>
                <a:schemeClr val="dk1"/>
              </a:buClr>
              <a:buFont typeface="Arial"/>
              <a:buNone/>
            </a:pPr>
            <a:r>
              <a:t/>
            </a:r>
            <a:endParaRPr/>
          </a:p>
          <a:p>
            <a:pPr>
              <a:spcBef>
                <a:spcPts val="0"/>
              </a:spcBef>
              <a:buNone/>
            </a:pPr>
            <a:r>
              <a:t/>
            </a:r>
            <a:endParaRPr/>
          </a:p>
        </p:txBody>
      </p:sp>
      <p:sp>
        <p:nvSpPr>
          <p:cNvPr id="545" name="Shape 545"/>
          <p:cNvSpPr txBox="1"/>
          <p:nvPr>
            <p:ph idx="2" type="body"/>
          </p:nvPr>
        </p:nvSpPr>
        <p:spPr>
          <a:xfrm>
            <a:off y="285775" x="4907450"/>
            <a:ext cy="4640100" cx="3926099"/>
          </a:xfrm>
          <a:prstGeom prst="rect">
            <a:avLst/>
          </a:prstGeom>
        </p:spPr>
        <p:txBody>
          <a:bodyPr bIns="91425" rIns="91425" lIns="91425" tIns="91425" anchor="t" anchorCtr="0">
            <a:noAutofit/>
          </a:bodyPr>
          <a:lstStyle/>
          <a:p>
            <a:pPr rtl="0" lvl="0">
              <a:spcBef>
                <a:spcPts val="0"/>
              </a:spcBef>
              <a:buNone/>
            </a:pPr>
            <a:r>
              <a:rPr b="1" lang="en"/>
              <a:t>IC Chair</a:t>
            </a:r>
            <a:r>
              <a:rPr lang="en"/>
              <a:t> </a:t>
            </a:r>
          </a:p>
          <a:p>
            <a:pPr rtl="0" lvl="0" indent="-381000" marL="457200">
              <a:spcBef>
                <a:spcPts val="0"/>
              </a:spcBef>
              <a:buClr>
                <a:schemeClr val="dk1"/>
              </a:buClr>
              <a:buSzPct val="100000"/>
              <a:buFont typeface="Arial"/>
              <a:buChar char="●"/>
            </a:pPr>
            <a:r>
              <a:rPr sz="2400" lang="en"/>
              <a:t>Chanel Ng</a:t>
            </a:r>
          </a:p>
          <a:p>
            <a:pPr rtl="0" lvl="0">
              <a:spcBef>
                <a:spcPts val="0"/>
              </a:spcBef>
              <a:buClr>
                <a:schemeClr val="dk1"/>
              </a:buClr>
              <a:buFont typeface="Arial"/>
              <a:buNone/>
            </a:pPr>
            <a:r>
              <a:t/>
            </a:r>
            <a:endParaRPr/>
          </a:p>
          <a:p>
            <a:pPr rtl="0" lvl="0">
              <a:spcBef>
                <a:spcPts val="0"/>
              </a:spcBef>
              <a:buClr>
                <a:schemeClr val="dk1"/>
              </a:buClr>
              <a:buFont typeface="Arial"/>
              <a:buNone/>
            </a:pPr>
            <a:r>
              <a:t/>
            </a:r>
            <a:endParaRPr/>
          </a:p>
          <a:p>
            <a:pPr>
              <a:spcBef>
                <a:spcPts val="0"/>
              </a:spcBef>
              <a:buNone/>
            </a:pPr>
            <a:r>
              <a:t/>
            </a:r>
            <a:endParaRP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49" name="Shape 549"/>
        <p:cNvGrpSpPr/>
        <p:nvPr/>
      </p:nvGrpSpPr>
      <p:grpSpPr>
        <a:xfrm>
          <a:off y="0" x="0"/>
          <a:ext cy="0" cx="0"/>
          <a:chOff y="0" x="0"/>
          <a:chExt cy="0" cx="0"/>
        </a:xfrm>
      </p:grpSpPr>
      <p:sp>
        <p:nvSpPr>
          <p:cNvPr id="550" name="Shape 550"/>
          <p:cNvSpPr txBox="1"/>
          <p:nvPr>
            <p:ph idx="1" type="body"/>
          </p:nvPr>
        </p:nvSpPr>
        <p:spPr>
          <a:xfrm>
            <a:off y="273325" x="457175"/>
            <a:ext cy="4652399" cx="8229600"/>
          </a:xfrm>
          <a:prstGeom prst="rect">
            <a:avLst/>
          </a:prstGeom>
        </p:spPr>
        <p:txBody>
          <a:bodyPr bIns="91425" rIns="91425" lIns="91425" tIns="91425" anchor="t" anchorCtr="0">
            <a:noAutofit/>
          </a:bodyPr>
          <a:lstStyle/>
          <a:p>
            <a:pPr rtl="0" lvl="0">
              <a:spcBef>
                <a:spcPts val="0"/>
              </a:spcBef>
              <a:buNone/>
            </a:pPr>
            <a:r>
              <a:rPr b="1" lang="en"/>
              <a:t>CAC</a:t>
            </a:r>
          </a:p>
          <a:p>
            <a:pPr rtl="0" lvl="0" indent="-381000" marL="457200">
              <a:spcBef>
                <a:spcPts val="0"/>
              </a:spcBef>
              <a:buClr>
                <a:schemeClr val="dk1"/>
              </a:buClr>
              <a:buFont typeface="Arial"/>
              <a:buChar char="●"/>
            </a:pPr>
            <a:r>
              <a:t/>
            </a:r>
            <a:endParaRPr sz="2400"/>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54" name="Shape 554"/>
        <p:cNvGrpSpPr/>
        <p:nvPr/>
      </p:nvGrpSpPr>
      <p:grpSpPr>
        <a:xfrm>
          <a:off y="0" x="0"/>
          <a:ext cy="0" cx="0"/>
          <a:chOff y="0" x="0"/>
          <a:chExt cy="0" cx="0"/>
        </a:xfrm>
      </p:grpSpPr>
      <p:sp>
        <p:nvSpPr>
          <p:cNvPr id="555" name="Shape 55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Sectionals Chair Nominations</a:t>
            </a:r>
          </a:p>
        </p:txBody>
      </p:sp>
      <p:sp>
        <p:nvSpPr>
          <p:cNvPr id="556" name="Shape 556"/>
          <p:cNvSpPr txBox="1"/>
          <p:nvPr>
            <p:ph idx="1" type="body"/>
          </p:nvPr>
        </p:nvSpPr>
        <p:spPr>
          <a:xfrm>
            <a:off y="1200150" x="457200"/>
            <a:ext cy="3725699" cx="8344199"/>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sz="2400" lang="en"/>
              <a:t>Jeremy Gozzip</a:t>
            </a:r>
          </a:p>
          <a:p>
            <a:pPr rtl="0" lvl="0" indent="-381000" marL="457200">
              <a:spcBef>
                <a:spcPts val="0"/>
              </a:spcBef>
              <a:buClr>
                <a:schemeClr val="dk1"/>
              </a:buClr>
              <a:buSzPct val="100000"/>
              <a:buFont typeface="Arial"/>
              <a:buChar char="●"/>
            </a:pPr>
            <a:r>
              <a:rPr sz="2400" lang="en"/>
              <a:t>Holly Fuong</a:t>
            </a:r>
          </a:p>
          <a:p>
            <a:pPr rtl="0" lvl="0" indent="-381000" marL="457200">
              <a:spcBef>
                <a:spcPts val="0"/>
              </a:spcBef>
              <a:buClr>
                <a:schemeClr val="dk1"/>
              </a:buClr>
              <a:buSzPct val="100000"/>
              <a:buFont typeface="Arial"/>
              <a:buChar char="●"/>
            </a:pPr>
            <a:r>
              <a:rPr sz="2400" lang="en"/>
              <a:t>Dianne Pham</a:t>
            </a:r>
          </a:p>
          <a:p>
            <a:pPr rtl="0" lvl="0">
              <a:spcBef>
                <a:spcPts val="0"/>
              </a:spcBef>
              <a:buNone/>
            </a:pPr>
            <a:r>
              <a:t/>
            </a:r>
            <a:endParaRPr sz="2400"/>
          </a:p>
          <a:p>
            <a:pPr rtl="0" lvl="0">
              <a:spcBef>
                <a:spcPts val="0"/>
              </a:spcBef>
              <a:buNone/>
            </a:pPr>
            <a:r>
              <a:t/>
            </a:r>
            <a:endParaRPr sz="2400"/>
          </a:p>
          <a:p>
            <a:pPr rtl="0" lvl="0">
              <a:spcBef>
                <a:spcPts val="0"/>
              </a:spcBef>
              <a:buNone/>
            </a:pPr>
            <a:r>
              <a:t/>
            </a:r>
            <a:endParaRPr sz="1800"/>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95" name="Shape 95"/>
        <p:cNvGrpSpPr/>
        <p:nvPr/>
      </p:nvGrpSpPr>
      <p:grpSpPr>
        <a:xfrm>
          <a:off y="0" x="0"/>
          <a:ext cy="0" cx="0"/>
          <a:chOff y="0" x="0"/>
          <a:chExt cy="0" cx="0"/>
        </a:xfrm>
      </p:grpSpPr>
      <p:sp>
        <p:nvSpPr>
          <p:cNvPr id="96" name="Shape 9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Chapter Bonfire!</a:t>
            </a:r>
          </a:p>
        </p:txBody>
      </p:sp>
      <p:sp>
        <p:nvSpPr>
          <p:cNvPr id="97" name="Shape 97"/>
          <p:cNvSpPr txBox="1"/>
          <p:nvPr>
            <p:ph idx="1" type="body"/>
          </p:nvPr>
        </p:nvSpPr>
        <p:spPr>
          <a:xfrm>
            <a:off y="1276350" x="609600"/>
            <a:ext cy="3725699" cx="4828200"/>
          </a:xfrm>
          <a:prstGeom prst="rect">
            <a:avLst/>
          </a:prstGeom>
        </p:spPr>
        <p:txBody>
          <a:bodyPr bIns="91425" rIns="91425" lIns="91425" tIns="91425" anchor="t" anchorCtr="0">
            <a:noAutofit/>
          </a:bodyPr>
          <a:lstStyle/>
          <a:p>
            <a:pPr rtl="0" lvl="0">
              <a:spcBef>
                <a:spcPts val="0"/>
              </a:spcBef>
              <a:buNone/>
            </a:pPr>
            <a:r>
              <a:rPr b="1" sz="1800" lang="en">
                <a:latin typeface="Ubuntu"/>
                <a:ea typeface="Ubuntu"/>
                <a:cs typeface="Ubuntu"/>
                <a:sym typeface="Ubuntu"/>
              </a:rPr>
              <a:t>Thanks for coming! </a:t>
            </a:r>
          </a:p>
          <a:p>
            <a:pPr rtl="0" lvl="0">
              <a:spcBef>
                <a:spcPts val="0"/>
              </a:spcBef>
              <a:buNone/>
            </a:pPr>
            <a:r>
              <a:rPr b="1" sz="1200" lang="en">
                <a:latin typeface="Ubuntu"/>
                <a:ea typeface="Ubuntu"/>
                <a:cs typeface="Ubuntu"/>
                <a:sym typeface="Ubuntu"/>
              </a:rPr>
              <a:t>Special Thanks to:</a:t>
            </a:r>
          </a:p>
          <a:p>
            <a:pPr rtl="0" lvl="0">
              <a:spcBef>
                <a:spcPts val="0"/>
              </a:spcBef>
              <a:buNone/>
            </a:pPr>
            <a:r>
              <a:rPr sz="1200" lang="en">
                <a:latin typeface="Ubuntu"/>
                <a:ea typeface="Ubuntu"/>
                <a:cs typeface="Ubuntu"/>
                <a:sym typeface="Ubuntu"/>
              </a:rPr>
              <a:t>Paul Choung- for bringing volleyball stuff, cooler, radio, and table!</a:t>
            </a:r>
          </a:p>
          <a:p>
            <a:pPr rtl="0" lvl="0">
              <a:spcBef>
                <a:spcPts val="0"/>
              </a:spcBef>
              <a:buNone/>
            </a:pPr>
            <a:r>
              <a:rPr sz="1200" lang="en">
                <a:latin typeface="Ubuntu"/>
                <a:ea typeface="Ubuntu"/>
                <a:cs typeface="Ubuntu"/>
                <a:sym typeface="Ubuntu"/>
              </a:rPr>
              <a:t>Emily Neai-Proeung- for buying more firewood for us!</a:t>
            </a:r>
          </a:p>
          <a:p>
            <a:pPr rtl="0" lvl="0">
              <a:spcBef>
                <a:spcPts val="0"/>
              </a:spcBef>
              <a:buNone/>
            </a:pPr>
            <a:r>
              <a:rPr sz="1200" lang="en">
                <a:latin typeface="Ubuntu"/>
                <a:ea typeface="Ubuntu"/>
                <a:cs typeface="Ubuntu"/>
                <a:sym typeface="Ubuntu"/>
              </a:rPr>
              <a:t>Jessica Suhardjo- for buying more ice/bringing Paul’s cooler!</a:t>
            </a:r>
          </a:p>
          <a:p>
            <a:pPr rtl="0" lvl="0">
              <a:spcBef>
                <a:spcPts val="0"/>
              </a:spcBef>
              <a:buNone/>
            </a:pPr>
            <a:r>
              <a:rPr sz="1200" lang="en">
                <a:latin typeface="Ubuntu"/>
                <a:ea typeface="Ubuntu"/>
                <a:cs typeface="Ubuntu"/>
                <a:sym typeface="Ubuntu"/>
              </a:rPr>
              <a:t>Abelard Bautista- for letting MVPs use your cooler!</a:t>
            </a:r>
          </a:p>
          <a:p>
            <a:pPr rtl="0" lvl="0">
              <a:spcBef>
                <a:spcPts val="0"/>
              </a:spcBef>
              <a:buNone/>
            </a:pPr>
            <a:r>
              <a:rPr sz="1200" lang="en">
                <a:latin typeface="Ubuntu"/>
                <a:ea typeface="Ubuntu"/>
                <a:cs typeface="Ubuntu"/>
                <a:sym typeface="Ubuntu"/>
              </a:rPr>
              <a:t>Dianne Pham- for bringing soda/utensils/etc. </a:t>
            </a:r>
          </a:p>
          <a:p>
            <a:pPr rtl="0" lvl="0">
              <a:spcBef>
                <a:spcPts val="0"/>
              </a:spcBef>
              <a:buNone/>
            </a:pPr>
            <a:r>
              <a:rPr sz="1200" lang="en">
                <a:latin typeface="Ubuntu"/>
                <a:ea typeface="Ubuntu"/>
                <a:cs typeface="Ubuntu"/>
                <a:sym typeface="Ubuntu"/>
              </a:rPr>
              <a:t>Annie Tran- for the condiments!</a:t>
            </a:r>
          </a:p>
          <a:p>
            <a:pPr rtl="0" lvl="0">
              <a:spcBef>
                <a:spcPts val="0"/>
              </a:spcBef>
              <a:buNone/>
            </a:pPr>
            <a:r>
              <a:rPr sz="1200" lang="en">
                <a:latin typeface="Ubuntu"/>
                <a:ea typeface="Ubuntu"/>
                <a:cs typeface="Ubuntu"/>
                <a:sym typeface="Ubuntu"/>
              </a:rPr>
              <a:t>Brandon Liauw- for helping us MAKE FIRE.  </a:t>
            </a:r>
          </a:p>
          <a:p>
            <a:pPr rtl="0" lvl="0">
              <a:spcBef>
                <a:spcPts val="0"/>
              </a:spcBef>
              <a:buNone/>
            </a:pPr>
            <a:r>
              <a:rPr b="1" sz="1200" lang="en">
                <a:latin typeface="Ubuntu"/>
                <a:ea typeface="Ubuntu"/>
                <a:cs typeface="Ubuntu"/>
                <a:sym typeface="Ubuntu"/>
              </a:rPr>
              <a:t>AND thanks to</a:t>
            </a:r>
          </a:p>
          <a:p>
            <a:pPr rtl="0" lvl="0">
              <a:spcBef>
                <a:spcPts val="0"/>
              </a:spcBef>
              <a:buNone/>
            </a:pPr>
            <a:r>
              <a:rPr sz="1200" lang="en">
                <a:latin typeface="Ubuntu"/>
                <a:ea typeface="Ubuntu"/>
                <a:cs typeface="Ubuntu"/>
                <a:sym typeface="Ubuntu"/>
              </a:rPr>
              <a:t>Dianne Pham, Jun Li, Abelard Bautista, John Young, Paul Choung, Jeron Tan, Catherine Teotico, San Li, Joseph Nguyen, Samuel Nganga</a:t>
            </a:r>
          </a:p>
          <a:p>
            <a:pPr rtl="0" lvl="0">
              <a:spcBef>
                <a:spcPts val="0"/>
              </a:spcBef>
              <a:buNone/>
            </a:pPr>
            <a:r>
              <a:rPr b="1" sz="1200" lang="en">
                <a:latin typeface="Ubuntu"/>
                <a:ea typeface="Ubuntu"/>
                <a:cs typeface="Ubuntu"/>
                <a:sym typeface="Ubuntu"/>
              </a:rPr>
              <a:t>for driving!</a:t>
            </a:r>
            <a:r>
              <a:rPr sz="1200" lang="en">
                <a:latin typeface="Ubuntu"/>
                <a:ea typeface="Ubuntu"/>
                <a:cs typeface="Ubuntu"/>
                <a:sym typeface="Ubuntu"/>
              </a:rPr>
              <a:t> </a:t>
            </a:r>
          </a:p>
          <a:p>
            <a:pPr rtl="0" lvl="0">
              <a:spcBef>
                <a:spcPts val="0"/>
              </a:spcBef>
              <a:buNone/>
            </a:pPr>
            <a:r>
              <a:t/>
            </a:r>
            <a:endParaRPr sz="1200">
              <a:latin typeface="Ubuntu"/>
              <a:ea typeface="Ubuntu"/>
              <a:cs typeface="Ubuntu"/>
              <a:sym typeface="Ubuntu"/>
            </a:endParaRPr>
          </a:p>
        </p:txBody>
      </p:sp>
      <p:pic>
        <p:nvPicPr>
          <p:cNvPr id="98" name="Shape 98"/>
          <p:cNvPicPr preferRelativeResize="0"/>
          <p:nvPr/>
        </p:nvPicPr>
        <p:blipFill rotWithShape="1">
          <a:blip r:embed="rId3"/>
          <a:srcRect t="14118" b="0" r="40118" l="14585"/>
          <a:stretch/>
        </p:blipFill>
        <p:spPr>
          <a:xfrm>
            <a:off y="1165674" x="5632275"/>
            <a:ext cy="3725701" cx="2965826"/>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y="0" x="0"/>
          <a:ext cy="0" cx="0"/>
          <a:chOff y="0" x="0"/>
          <a:chExt cy="0" cx="0"/>
        </a:xfrm>
      </p:grpSpPr>
      <p:sp>
        <p:nvSpPr>
          <p:cNvPr id="561" name="Shape 56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t/>
            </a:r>
            <a:endParaRPr/>
          </a:p>
        </p:txBody>
      </p:sp>
      <p:sp>
        <p:nvSpPr>
          <p:cNvPr id="562" name="Shape 562">
            <a:hlinkClick r:id="rId4"/>
          </p:cNvPr>
          <p:cNvSpPr/>
          <p:nvPr/>
        </p:nvSpPr>
        <p:spPr>
          <a:xfrm>
            <a:off y="1493675" x="2329287"/>
            <a:ext cy="3364075" cx="4485425"/>
          </a:xfrm>
          <a:prstGeom prst="rect">
            <a:avLst/>
          </a:prstGeom>
          <a:blipFill>
            <a:blip r:embed="rId5"/>
            <a:stretch>
              <a:fillRect/>
            </a:stretch>
          </a:blipFill>
          <a:ln>
            <a:noFill/>
          </a:ln>
        </p:spPr>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2" name="Shape 102"/>
        <p:cNvGrpSpPr/>
        <p:nvPr/>
      </p:nvGrpSpPr>
      <p:grpSpPr>
        <a:xfrm>
          <a:off y="0" x="0"/>
          <a:ext cy="0" cx="0"/>
          <a:chOff y="0" x="0"/>
          <a:chExt cy="0" cx="0"/>
        </a:xfrm>
      </p:grpSpPr>
      <p:sp>
        <p:nvSpPr>
          <p:cNvPr id="103" name="Shape 10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Chapter Bonfire!</a:t>
            </a:r>
          </a:p>
        </p:txBody>
      </p:sp>
      <p:pic>
        <p:nvPicPr>
          <p:cNvPr id="104" name="Shape 104"/>
          <p:cNvPicPr preferRelativeResize="0"/>
          <p:nvPr/>
        </p:nvPicPr>
        <p:blipFill rotWithShape="1">
          <a:blip r:embed="rId3"/>
          <a:srcRect t="12809" b="18471" r="0" l="0"/>
          <a:stretch/>
        </p:blipFill>
        <p:spPr>
          <a:xfrm>
            <a:off y="3427298" x="5415850"/>
            <a:ext cy="1764900" cx="3876101"/>
          </a:xfrm>
          <a:prstGeom prst="rect">
            <a:avLst/>
          </a:prstGeom>
          <a:noFill/>
          <a:ln>
            <a:noFill/>
          </a:ln>
        </p:spPr>
      </p:pic>
      <p:pic>
        <p:nvPicPr>
          <p:cNvPr id="105" name="Shape 105"/>
          <p:cNvPicPr preferRelativeResize="0"/>
          <p:nvPr/>
        </p:nvPicPr>
        <p:blipFill rotWithShape="1">
          <a:blip r:embed="rId4"/>
          <a:srcRect t="29661" b="0" r="20738" l="44305"/>
          <a:stretch/>
        </p:blipFill>
        <p:spPr>
          <a:xfrm>
            <a:off y="2854930" x="3549600"/>
            <a:ext cy="2342833" cx="1757148"/>
          </a:xfrm>
          <a:prstGeom prst="rect">
            <a:avLst/>
          </a:prstGeom>
          <a:noFill/>
          <a:ln>
            <a:noFill/>
          </a:ln>
        </p:spPr>
      </p:pic>
      <p:pic>
        <p:nvPicPr>
          <p:cNvPr id="106" name="Shape 106"/>
          <p:cNvPicPr preferRelativeResize="0"/>
          <p:nvPr/>
        </p:nvPicPr>
        <p:blipFill rotWithShape="1">
          <a:blip r:embed="rId5"/>
          <a:srcRect t="0" b="16950" r="0" l="0"/>
          <a:stretch/>
        </p:blipFill>
        <p:spPr>
          <a:xfrm>
            <a:off y="-22831" x="0"/>
            <a:ext cy="2786856" cx="5306751"/>
          </a:xfrm>
          <a:prstGeom prst="rect">
            <a:avLst/>
          </a:prstGeom>
          <a:noFill/>
          <a:ln>
            <a:noFill/>
          </a:ln>
        </p:spPr>
      </p:pic>
      <p:pic>
        <p:nvPicPr>
          <p:cNvPr id="107" name="Shape 107"/>
          <p:cNvPicPr preferRelativeResize="0"/>
          <p:nvPr/>
        </p:nvPicPr>
        <p:blipFill rotWithShape="1">
          <a:blip r:embed="rId6"/>
          <a:srcRect t="13562" b="0" r="15564" l="8360"/>
          <a:stretch/>
        </p:blipFill>
        <p:spPr>
          <a:xfrm>
            <a:off y="-22825" x="6964113"/>
            <a:ext cy="1656350" cx="2200023"/>
          </a:xfrm>
          <a:prstGeom prst="rect">
            <a:avLst/>
          </a:prstGeom>
          <a:noFill/>
          <a:ln>
            <a:noFill/>
          </a:ln>
        </p:spPr>
      </p:pic>
      <p:pic>
        <p:nvPicPr>
          <p:cNvPr id="108" name="Shape 108"/>
          <p:cNvPicPr preferRelativeResize="0"/>
          <p:nvPr/>
        </p:nvPicPr>
        <p:blipFill rotWithShape="1">
          <a:blip r:embed="rId7"/>
          <a:srcRect t="0" b="0" r="18073" l="0"/>
          <a:stretch/>
        </p:blipFill>
        <p:spPr>
          <a:xfrm>
            <a:off y="1754375" x="7362700"/>
            <a:ext cy="1482352" cx="1832949"/>
          </a:xfrm>
          <a:prstGeom prst="rect">
            <a:avLst/>
          </a:prstGeom>
          <a:noFill/>
          <a:ln>
            <a:noFill/>
          </a:ln>
        </p:spPr>
      </p:pic>
      <p:pic>
        <p:nvPicPr>
          <p:cNvPr id="109" name="Shape 109"/>
          <p:cNvPicPr preferRelativeResize="0"/>
          <p:nvPr/>
        </p:nvPicPr>
        <p:blipFill rotWithShape="1">
          <a:blip r:embed="rId8"/>
          <a:srcRect t="0" b="0" r="0" l="9747"/>
          <a:stretch/>
        </p:blipFill>
        <p:spPr>
          <a:xfrm>
            <a:off y="2854925" x="1852275"/>
            <a:ext cy="2342850" cx="1585826"/>
          </a:xfrm>
          <a:prstGeom prst="rect">
            <a:avLst/>
          </a:prstGeom>
          <a:noFill/>
          <a:ln>
            <a:noFill/>
          </a:ln>
        </p:spPr>
      </p:pic>
      <p:pic>
        <p:nvPicPr>
          <p:cNvPr id="110" name="Shape 110"/>
          <p:cNvPicPr preferRelativeResize="0"/>
          <p:nvPr/>
        </p:nvPicPr>
        <p:blipFill>
          <a:blip r:embed="rId9"/>
          <a:stretch>
            <a:fillRect/>
          </a:stretch>
        </p:blipFill>
        <p:spPr>
          <a:xfrm>
            <a:off y="2854925" x="0"/>
            <a:ext cy="2342850" cx="1757143"/>
          </a:xfrm>
          <a:prstGeom prst="rect">
            <a:avLst/>
          </a:prstGeom>
          <a:noFill/>
          <a:ln>
            <a:noFill/>
          </a:ln>
        </p:spPr>
      </p:pic>
      <p:pic>
        <p:nvPicPr>
          <p:cNvPr id="111" name="Shape 111"/>
          <p:cNvPicPr preferRelativeResize="0"/>
          <p:nvPr/>
        </p:nvPicPr>
        <p:blipFill rotWithShape="1">
          <a:blip r:embed="rId10"/>
          <a:srcRect t="0" b="12033" r="10773" l="13140"/>
          <a:stretch/>
        </p:blipFill>
        <p:spPr>
          <a:xfrm>
            <a:off y="1913198" x="5418250"/>
            <a:ext cy="1404176" cx="1832949"/>
          </a:xfrm>
          <a:prstGeom prst="rect">
            <a:avLst/>
          </a:prstGeom>
          <a:noFill/>
          <a:ln>
            <a:noFill/>
          </a:ln>
        </p:spPr>
      </p:pic>
      <p:pic>
        <p:nvPicPr>
          <p:cNvPr id="112" name="Shape 112"/>
          <p:cNvPicPr preferRelativeResize="0"/>
          <p:nvPr/>
        </p:nvPicPr>
        <p:blipFill rotWithShape="1">
          <a:blip r:embed="rId11"/>
          <a:srcRect t="0" b="0" r="15134" l="19032"/>
          <a:stretch/>
        </p:blipFill>
        <p:spPr>
          <a:xfrm>
            <a:off y="289288" x="5307162"/>
            <a:ext cy="1513974" cx="1504148"/>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16" name="Shape 116"/>
        <p:cNvGrpSpPr/>
        <p:nvPr/>
      </p:nvGrpSpPr>
      <p:grpSpPr>
        <a:xfrm>
          <a:off y="0" x="0"/>
          <a:ext cy="0" cx="0"/>
          <a:chOff y="0" x="0"/>
          <a:chExt cy="0" cx="0"/>
        </a:xfrm>
      </p:grpSpPr>
      <p:sp>
        <p:nvSpPr>
          <p:cNvPr id="117" name="Shape 11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Upcoming Chapter Events</a:t>
            </a:r>
          </a:p>
        </p:txBody>
      </p:sp>
      <p:sp>
        <p:nvSpPr>
          <p:cNvPr id="118" name="Shape 118"/>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5/18 Activation</a:t>
            </a:r>
          </a:p>
          <a:p>
            <a:pPr rtl="0" lvl="0">
              <a:spcBef>
                <a:spcPts val="0"/>
              </a:spcBef>
              <a:buNone/>
            </a:pPr>
            <a:r>
              <a:rPr lang="en">
                <a:latin typeface="Ubuntu"/>
                <a:ea typeface="Ubuntu"/>
                <a:cs typeface="Ubuntu"/>
                <a:sym typeface="Ubuntu"/>
              </a:rPr>
              <a:t>5/21 Chi-Trivia Night</a:t>
            </a:r>
          </a:p>
          <a:p>
            <a:pPr rtl="0" lvl="0">
              <a:spcBef>
                <a:spcPts val="0"/>
              </a:spcBef>
              <a:buNone/>
            </a:pPr>
            <a:r>
              <a:rPr lang="en">
                <a:latin typeface="Ubuntu"/>
                <a:ea typeface="Ubuntu"/>
                <a:cs typeface="Ubuntu"/>
                <a:sym typeface="Ubuntu"/>
              </a:rPr>
              <a:t>5/24 Benefit Concert</a:t>
            </a:r>
          </a:p>
          <a:p>
            <a:pPr rtl="0" lvl="0">
              <a:spcBef>
                <a:spcPts val="0"/>
              </a:spcBef>
              <a:buNone/>
            </a:pPr>
            <a:r>
              <a:t/>
            </a:r>
            <a:endParaRPr>
              <a:latin typeface="Ubuntu"/>
              <a:ea typeface="Ubuntu"/>
              <a:cs typeface="Ubuntu"/>
              <a:sym typeface="Ubuntu"/>
            </a:endParaRPr>
          </a:p>
        </p:txBody>
      </p:sp>
      <p:pic>
        <p:nvPicPr>
          <p:cNvPr id="119" name="Shape 119"/>
          <p:cNvPicPr preferRelativeResize="0"/>
          <p:nvPr/>
        </p:nvPicPr>
        <p:blipFill>
          <a:blip r:embed="rId3"/>
          <a:stretch>
            <a:fillRect/>
          </a:stretch>
        </p:blipFill>
        <p:spPr>
          <a:xfrm>
            <a:off y="1383175" x="4718800"/>
            <a:ext cy="3359625" cx="2596725"/>
          </a:xfrm>
          <a:prstGeom prst="rect">
            <a:avLst/>
          </a:prstGeom>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4.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